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75"/>
  </p:notesMasterIdLst>
  <p:sldIdLst>
    <p:sldId id="2426" r:id="rId2"/>
    <p:sldId id="2654" r:id="rId3"/>
    <p:sldId id="266" r:id="rId4"/>
    <p:sldId id="267" r:id="rId5"/>
    <p:sldId id="270" r:id="rId6"/>
    <p:sldId id="268" r:id="rId7"/>
    <p:sldId id="271" r:id="rId8"/>
    <p:sldId id="269" r:id="rId9"/>
    <p:sldId id="2901" r:id="rId10"/>
    <p:sldId id="2904" r:id="rId11"/>
    <p:sldId id="2905" r:id="rId12"/>
    <p:sldId id="2906" r:id="rId13"/>
    <p:sldId id="2907" r:id="rId14"/>
    <p:sldId id="273" r:id="rId15"/>
    <p:sldId id="272" r:id="rId16"/>
    <p:sldId id="274" r:id="rId17"/>
    <p:sldId id="275" r:id="rId18"/>
    <p:sldId id="2902" r:id="rId19"/>
    <p:sldId id="2871" r:id="rId20"/>
    <p:sldId id="2903" r:id="rId21"/>
    <p:sldId id="2911" r:id="rId22"/>
    <p:sldId id="2912" r:id="rId23"/>
    <p:sldId id="2913" r:id="rId24"/>
    <p:sldId id="2914" r:id="rId25"/>
    <p:sldId id="2915" r:id="rId26"/>
    <p:sldId id="2916" r:id="rId27"/>
    <p:sldId id="2917" r:id="rId28"/>
    <p:sldId id="2918" r:id="rId29"/>
    <p:sldId id="276" r:id="rId30"/>
    <p:sldId id="2919" r:id="rId31"/>
    <p:sldId id="277" r:id="rId32"/>
    <p:sldId id="2909" r:id="rId33"/>
    <p:sldId id="2920" r:id="rId34"/>
    <p:sldId id="2921" r:id="rId35"/>
    <p:sldId id="2922" r:id="rId36"/>
    <p:sldId id="2923" r:id="rId37"/>
    <p:sldId id="2924" r:id="rId38"/>
    <p:sldId id="2925" r:id="rId39"/>
    <p:sldId id="2926" r:id="rId40"/>
    <p:sldId id="2910" r:id="rId41"/>
    <p:sldId id="2929" r:id="rId42"/>
    <p:sldId id="2930" r:id="rId43"/>
    <p:sldId id="2931" r:id="rId44"/>
    <p:sldId id="2932" r:id="rId45"/>
    <p:sldId id="2933" r:id="rId46"/>
    <p:sldId id="2927" r:id="rId47"/>
    <p:sldId id="2934" r:id="rId48"/>
    <p:sldId id="2935" r:id="rId49"/>
    <p:sldId id="2936" r:id="rId50"/>
    <p:sldId id="2937" r:id="rId51"/>
    <p:sldId id="2938" r:id="rId52"/>
    <p:sldId id="2939" r:id="rId53"/>
    <p:sldId id="2940" r:id="rId54"/>
    <p:sldId id="2928" r:id="rId55"/>
    <p:sldId id="256" r:id="rId56"/>
    <p:sldId id="257" r:id="rId57"/>
    <p:sldId id="258" r:id="rId58"/>
    <p:sldId id="259" r:id="rId59"/>
    <p:sldId id="260" r:id="rId60"/>
    <p:sldId id="261" r:id="rId61"/>
    <p:sldId id="262" r:id="rId62"/>
    <p:sldId id="263" r:id="rId63"/>
    <p:sldId id="264" r:id="rId64"/>
    <p:sldId id="2941" r:id="rId65"/>
    <p:sldId id="2944" r:id="rId66"/>
    <p:sldId id="2945" r:id="rId67"/>
    <p:sldId id="2946" r:id="rId68"/>
    <p:sldId id="2947" r:id="rId69"/>
    <p:sldId id="2942" r:id="rId70"/>
    <p:sldId id="2948" r:id="rId71"/>
    <p:sldId id="2949" r:id="rId72"/>
    <p:sldId id="2943" r:id="rId73"/>
    <p:sldId id="2908" r:id="rId74"/>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242" autoAdjust="0"/>
    <p:restoredTop sz="86538" autoAdjust="0"/>
  </p:normalViewPr>
  <p:slideViewPr>
    <p:cSldViewPr>
      <p:cViewPr varScale="1">
        <p:scale>
          <a:sx n="178" d="100"/>
          <a:sy n="178" d="100"/>
        </p:scale>
        <p:origin x="4352" y="480"/>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CA7ECBE3-2260-201E-BCEC-04294E80D88C}"/>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panose="02020603050405020304" charset="0"/>
              </a:defRPr>
            </a:lvl1pPr>
            <a:lvl2pPr marL="742950" indent="-285750">
              <a:defRPr sz="2400">
                <a:solidFill>
                  <a:schemeClr val="tx1"/>
                </a:solidFill>
                <a:latin typeface="Times" panose="02020603050405020304" charset="0"/>
              </a:defRPr>
            </a:lvl2pPr>
            <a:lvl3pPr marL="1143000" indent="-228600">
              <a:defRPr sz="2400">
                <a:solidFill>
                  <a:schemeClr val="tx1"/>
                </a:solidFill>
                <a:latin typeface="Times" panose="02020603050405020304" charset="0"/>
              </a:defRPr>
            </a:lvl3pPr>
            <a:lvl4pPr marL="1600200" indent="-228600">
              <a:defRPr sz="2400">
                <a:solidFill>
                  <a:schemeClr val="tx1"/>
                </a:solidFill>
                <a:latin typeface="Times" panose="02020603050405020304" charset="0"/>
              </a:defRPr>
            </a:lvl4pPr>
            <a:lvl5pPr marL="2057400" indent="-228600">
              <a:defRPr sz="2400">
                <a:solidFill>
                  <a:schemeClr val="tx1"/>
                </a:solidFill>
                <a:latin typeface="Times" panose="02020603050405020304" charset="0"/>
              </a:defRPr>
            </a:lvl5pPr>
            <a:lvl6pPr marL="2514600" indent="-228600" eaLnBrk="0" fontAlgn="base" hangingPunct="0">
              <a:spcBef>
                <a:spcPct val="0"/>
              </a:spcBef>
              <a:spcAft>
                <a:spcPct val="0"/>
              </a:spcAft>
              <a:defRPr sz="2400">
                <a:solidFill>
                  <a:schemeClr val="tx1"/>
                </a:solidFill>
                <a:latin typeface="Times" panose="02020603050405020304" charset="0"/>
              </a:defRPr>
            </a:lvl6pPr>
            <a:lvl7pPr marL="2971800" indent="-228600" eaLnBrk="0" fontAlgn="base" hangingPunct="0">
              <a:spcBef>
                <a:spcPct val="0"/>
              </a:spcBef>
              <a:spcAft>
                <a:spcPct val="0"/>
              </a:spcAft>
              <a:defRPr sz="2400">
                <a:solidFill>
                  <a:schemeClr val="tx1"/>
                </a:solidFill>
                <a:latin typeface="Times" panose="02020603050405020304" charset="0"/>
              </a:defRPr>
            </a:lvl7pPr>
            <a:lvl8pPr marL="3429000" indent="-228600" eaLnBrk="0" fontAlgn="base" hangingPunct="0">
              <a:spcBef>
                <a:spcPct val="0"/>
              </a:spcBef>
              <a:spcAft>
                <a:spcPct val="0"/>
              </a:spcAft>
              <a:defRPr sz="2400">
                <a:solidFill>
                  <a:schemeClr val="tx1"/>
                </a:solidFill>
                <a:latin typeface="Times" panose="02020603050405020304" charset="0"/>
              </a:defRPr>
            </a:lvl8pPr>
            <a:lvl9pPr marL="3886200" indent="-228600" eaLnBrk="0" fontAlgn="base" hangingPunct="0">
              <a:spcBef>
                <a:spcPct val="0"/>
              </a:spcBef>
              <a:spcAft>
                <a:spcPct val="0"/>
              </a:spcAft>
              <a:defRPr sz="2400">
                <a:solidFill>
                  <a:schemeClr val="tx1"/>
                </a:solidFill>
                <a:latin typeface="Times" panose="02020603050405020304" charset="0"/>
              </a:defRPr>
            </a:lvl9pPr>
          </a:lstStyle>
          <a:p>
            <a:fld id="{55F1AE90-4562-7146-97BD-D41BC461561A}" type="slidenum">
              <a:rPr lang="en-US" altLang="en-US" sz="1200" smtClean="0"/>
              <a:pPr/>
              <a:t>61</a:t>
            </a:fld>
            <a:endParaRPr lang="en-US" altLang="en-US" sz="1200"/>
          </a:p>
        </p:txBody>
      </p:sp>
      <p:sp>
        <p:nvSpPr>
          <p:cNvPr id="16387" name="Rectangle 2">
            <a:extLst>
              <a:ext uri="{FF2B5EF4-FFF2-40B4-BE49-F238E27FC236}">
                <a16:creationId xmlns:a16="http://schemas.microsoft.com/office/drawing/2014/main" id="{A558DDB1-9643-B509-213A-BAF34928A8BD}"/>
              </a:ext>
            </a:extLst>
          </p:cNvPr>
          <p:cNvSpPr>
            <a:spLocks noChangeArrowheads="1" noTextEdit="1"/>
          </p:cNvSpPr>
          <p:nvPr>
            <p:ph type="sldImg"/>
          </p:nvPr>
        </p:nvSpPr>
        <p:spPr>
          <a:xfrm>
            <a:off x="1144588" y="685800"/>
            <a:ext cx="4560887" cy="3421063"/>
          </a:xfrm>
          <a:solidFill>
            <a:srgbClr val="FFFFFF"/>
          </a:solidFill>
          <a:ln/>
        </p:spPr>
      </p:sp>
      <p:sp>
        <p:nvSpPr>
          <p:cNvPr id="16388" name="Rectangle 3">
            <a:extLst>
              <a:ext uri="{FF2B5EF4-FFF2-40B4-BE49-F238E27FC236}">
                <a16:creationId xmlns:a16="http://schemas.microsoft.com/office/drawing/2014/main" id="{0B26FC6E-1964-C4FB-926A-1661DCA45B0B}"/>
              </a:ext>
            </a:extLst>
          </p:cNvPr>
          <p:cNvSpPr>
            <a:spLocks noChangeArrowheads="1"/>
          </p:cNvSpPr>
          <p:nvPr>
            <p:ph type="body" idx="1"/>
          </p:nvPr>
        </p:nvSpPr>
        <p:spPr>
          <a:xfrm>
            <a:off x="914400" y="4343400"/>
            <a:ext cx="5021263" cy="4106863"/>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Times" panose="0202060305040502030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02464961-E4E9-CB8E-2E47-DAD0D8E77A4C}"/>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panose="02020603050405020304" charset="0"/>
              </a:defRPr>
            </a:lvl1pPr>
            <a:lvl2pPr marL="742950" indent="-285750">
              <a:defRPr sz="2400">
                <a:solidFill>
                  <a:schemeClr val="tx1"/>
                </a:solidFill>
                <a:latin typeface="Times" panose="02020603050405020304" charset="0"/>
              </a:defRPr>
            </a:lvl2pPr>
            <a:lvl3pPr marL="1143000" indent="-228600">
              <a:defRPr sz="2400">
                <a:solidFill>
                  <a:schemeClr val="tx1"/>
                </a:solidFill>
                <a:latin typeface="Times" panose="02020603050405020304" charset="0"/>
              </a:defRPr>
            </a:lvl3pPr>
            <a:lvl4pPr marL="1600200" indent="-228600">
              <a:defRPr sz="2400">
                <a:solidFill>
                  <a:schemeClr val="tx1"/>
                </a:solidFill>
                <a:latin typeface="Times" panose="02020603050405020304" charset="0"/>
              </a:defRPr>
            </a:lvl4pPr>
            <a:lvl5pPr marL="2057400" indent="-228600">
              <a:defRPr sz="2400">
                <a:solidFill>
                  <a:schemeClr val="tx1"/>
                </a:solidFill>
                <a:latin typeface="Times" panose="02020603050405020304" charset="0"/>
              </a:defRPr>
            </a:lvl5pPr>
            <a:lvl6pPr marL="2514600" indent="-228600" eaLnBrk="0" fontAlgn="base" hangingPunct="0">
              <a:spcBef>
                <a:spcPct val="0"/>
              </a:spcBef>
              <a:spcAft>
                <a:spcPct val="0"/>
              </a:spcAft>
              <a:defRPr sz="2400">
                <a:solidFill>
                  <a:schemeClr val="tx1"/>
                </a:solidFill>
                <a:latin typeface="Times" panose="02020603050405020304" charset="0"/>
              </a:defRPr>
            </a:lvl6pPr>
            <a:lvl7pPr marL="2971800" indent="-228600" eaLnBrk="0" fontAlgn="base" hangingPunct="0">
              <a:spcBef>
                <a:spcPct val="0"/>
              </a:spcBef>
              <a:spcAft>
                <a:spcPct val="0"/>
              </a:spcAft>
              <a:defRPr sz="2400">
                <a:solidFill>
                  <a:schemeClr val="tx1"/>
                </a:solidFill>
                <a:latin typeface="Times" panose="02020603050405020304" charset="0"/>
              </a:defRPr>
            </a:lvl7pPr>
            <a:lvl8pPr marL="3429000" indent="-228600" eaLnBrk="0" fontAlgn="base" hangingPunct="0">
              <a:spcBef>
                <a:spcPct val="0"/>
              </a:spcBef>
              <a:spcAft>
                <a:spcPct val="0"/>
              </a:spcAft>
              <a:defRPr sz="2400">
                <a:solidFill>
                  <a:schemeClr val="tx1"/>
                </a:solidFill>
                <a:latin typeface="Times" panose="02020603050405020304" charset="0"/>
              </a:defRPr>
            </a:lvl8pPr>
            <a:lvl9pPr marL="3886200" indent="-228600" eaLnBrk="0" fontAlgn="base" hangingPunct="0">
              <a:spcBef>
                <a:spcPct val="0"/>
              </a:spcBef>
              <a:spcAft>
                <a:spcPct val="0"/>
              </a:spcAft>
              <a:defRPr sz="2400">
                <a:solidFill>
                  <a:schemeClr val="tx1"/>
                </a:solidFill>
                <a:latin typeface="Times" panose="02020603050405020304" charset="0"/>
              </a:defRPr>
            </a:lvl9pPr>
          </a:lstStyle>
          <a:p>
            <a:fld id="{B09D5C42-8F93-0C40-8236-D19C731C1A2B}" type="slidenum">
              <a:rPr lang="en-US" altLang="en-US" sz="1200" smtClean="0"/>
              <a:pPr/>
              <a:t>62</a:t>
            </a:fld>
            <a:endParaRPr lang="en-US" altLang="en-US" sz="1200"/>
          </a:p>
        </p:txBody>
      </p:sp>
      <p:sp>
        <p:nvSpPr>
          <p:cNvPr id="18435" name="Rectangle 2">
            <a:extLst>
              <a:ext uri="{FF2B5EF4-FFF2-40B4-BE49-F238E27FC236}">
                <a16:creationId xmlns:a16="http://schemas.microsoft.com/office/drawing/2014/main" id="{F657568F-4708-7D73-DAB1-03AB4F992477}"/>
              </a:ext>
            </a:extLst>
          </p:cNvPr>
          <p:cNvSpPr>
            <a:spLocks noChangeArrowheads="1" noTextEdit="1"/>
          </p:cNvSpPr>
          <p:nvPr>
            <p:ph type="sldImg"/>
          </p:nvPr>
        </p:nvSpPr>
        <p:spPr>
          <a:xfrm>
            <a:off x="1144588" y="685800"/>
            <a:ext cx="4560887" cy="3421063"/>
          </a:xfrm>
          <a:solidFill>
            <a:srgbClr val="FFFFFF"/>
          </a:solidFill>
          <a:ln/>
        </p:spPr>
      </p:sp>
      <p:sp>
        <p:nvSpPr>
          <p:cNvPr id="18436" name="Rectangle 3">
            <a:extLst>
              <a:ext uri="{FF2B5EF4-FFF2-40B4-BE49-F238E27FC236}">
                <a16:creationId xmlns:a16="http://schemas.microsoft.com/office/drawing/2014/main" id="{A58B19EA-37CE-1FAA-2F4C-A05596AD0975}"/>
              </a:ext>
            </a:extLst>
          </p:cNvPr>
          <p:cNvSpPr>
            <a:spLocks noChangeArrowheads="1"/>
          </p:cNvSpPr>
          <p:nvPr>
            <p:ph type="body" idx="1"/>
          </p:nvPr>
        </p:nvSpPr>
        <p:spPr>
          <a:xfrm>
            <a:off x="914400" y="4343400"/>
            <a:ext cx="5021263" cy="4106863"/>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Times" panose="0202060305040502030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9B5E4244-A8EC-D9BA-00DF-57D7FBDFE93B}"/>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panose="02020603050405020304" charset="0"/>
              </a:defRPr>
            </a:lvl1pPr>
            <a:lvl2pPr marL="742950" indent="-285750">
              <a:defRPr sz="2400">
                <a:solidFill>
                  <a:schemeClr val="tx1"/>
                </a:solidFill>
                <a:latin typeface="Times" panose="02020603050405020304" charset="0"/>
              </a:defRPr>
            </a:lvl2pPr>
            <a:lvl3pPr marL="1143000" indent="-228600">
              <a:defRPr sz="2400">
                <a:solidFill>
                  <a:schemeClr val="tx1"/>
                </a:solidFill>
                <a:latin typeface="Times" panose="02020603050405020304" charset="0"/>
              </a:defRPr>
            </a:lvl3pPr>
            <a:lvl4pPr marL="1600200" indent="-228600">
              <a:defRPr sz="2400">
                <a:solidFill>
                  <a:schemeClr val="tx1"/>
                </a:solidFill>
                <a:latin typeface="Times" panose="02020603050405020304" charset="0"/>
              </a:defRPr>
            </a:lvl4pPr>
            <a:lvl5pPr marL="2057400" indent="-228600">
              <a:defRPr sz="2400">
                <a:solidFill>
                  <a:schemeClr val="tx1"/>
                </a:solidFill>
                <a:latin typeface="Times" panose="02020603050405020304" charset="0"/>
              </a:defRPr>
            </a:lvl5pPr>
            <a:lvl6pPr marL="2514600" indent="-228600" eaLnBrk="0" fontAlgn="base" hangingPunct="0">
              <a:spcBef>
                <a:spcPct val="0"/>
              </a:spcBef>
              <a:spcAft>
                <a:spcPct val="0"/>
              </a:spcAft>
              <a:defRPr sz="2400">
                <a:solidFill>
                  <a:schemeClr val="tx1"/>
                </a:solidFill>
                <a:latin typeface="Times" panose="02020603050405020304" charset="0"/>
              </a:defRPr>
            </a:lvl6pPr>
            <a:lvl7pPr marL="2971800" indent="-228600" eaLnBrk="0" fontAlgn="base" hangingPunct="0">
              <a:spcBef>
                <a:spcPct val="0"/>
              </a:spcBef>
              <a:spcAft>
                <a:spcPct val="0"/>
              </a:spcAft>
              <a:defRPr sz="2400">
                <a:solidFill>
                  <a:schemeClr val="tx1"/>
                </a:solidFill>
                <a:latin typeface="Times" panose="02020603050405020304" charset="0"/>
              </a:defRPr>
            </a:lvl7pPr>
            <a:lvl8pPr marL="3429000" indent="-228600" eaLnBrk="0" fontAlgn="base" hangingPunct="0">
              <a:spcBef>
                <a:spcPct val="0"/>
              </a:spcBef>
              <a:spcAft>
                <a:spcPct val="0"/>
              </a:spcAft>
              <a:defRPr sz="2400">
                <a:solidFill>
                  <a:schemeClr val="tx1"/>
                </a:solidFill>
                <a:latin typeface="Times" panose="02020603050405020304" charset="0"/>
              </a:defRPr>
            </a:lvl8pPr>
            <a:lvl9pPr marL="3886200" indent="-228600" eaLnBrk="0" fontAlgn="base" hangingPunct="0">
              <a:spcBef>
                <a:spcPct val="0"/>
              </a:spcBef>
              <a:spcAft>
                <a:spcPct val="0"/>
              </a:spcAft>
              <a:defRPr sz="2400">
                <a:solidFill>
                  <a:schemeClr val="tx1"/>
                </a:solidFill>
                <a:latin typeface="Times" panose="02020603050405020304" charset="0"/>
              </a:defRPr>
            </a:lvl9pPr>
          </a:lstStyle>
          <a:p>
            <a:fld id="{76293F2D-F11A-1443-B93D-EEABFC040518}" type="slidenum">
              <a:rPr lang="en-US" altLang="en-US" sz="1200" smtClean="0"/>
              <a:pPr/>
              <a:t>63</a:t>
            </a:fld>
            <a:endParaRPr lang="en-US" altLang="en-US" sz="1200"/>
          </a:p>
        </p:txBody>
      </p:sp>
      <p:sp>
        <p:nvSpPr>
          <p:cNvPr id="20483" name="Rectangle 2">
            <a:extLst>
              <a:ext uri="{FF2B5EF4-FFF2-40B4-BE49-F238E27FC236}">
                <a16:creationId xmlns:a16="http://schemas.microsoft.com/office/drawing/2014/main" id="{5F23234D-8F25-1FE4-CDD7-C2A19619253E}"/>
              </a:ext>
            </a:extLst>
          </p:cNvPr>
          <p:cNvSpPr>
            <a:spLocks noChangeArrowheads="1" noTextEdit="1"/>
          </p:cNvSpPr>
          <p:nvPr>
            <p:ph type="sldImg"/>
          </p:nvPr>
        </p:nvSpPr>
        <p:spPr>
          <a:xfrm>
            <a:off x="1144588" y="685800"/>
            <a:ext cx="4560887" cy="3421063"/>
          </a:xfrm>
          <a:solidFill>
            <a:srgbClr val="FFFFFF"/>
          </a:solidFill>
          <a:ln/>
        </p:spPr>
      </p:sp>
      <p:sp>
        <p:nvSpPr>
          <p:cNvPr id="20484" name="Rectangle 3">
            <a:extLst>
              <a:ext uri="{FF2B5EF4-FFF2-40B4-BE49-F238E27FC236}">
                <a16:creationId xmlns:a16="http://schemas.microsoft.com/office/drawing/2014/main" id="{58BEF1F3-2EB2-8A40-BC94-9D52863D3221}"/>
              </a:ext>
            </a:extLst>
          </p:cNvPr>
          <p:cNvSpPr>
            <a:spLocks noChangeArrowheads="1"/>
          </p:cNvSpPr>
          <p:nvPr>
            <p:ph type="body" idx="1"/>
          </p:nvPr>
        </p:nvSpPr>
        <p:spPr>
          <a:xfrm>
            <a:off x="914400" y="4343400"/>
            <a:ext cx="5021263" cy="4106863"/>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Times" panose="0202060305040502030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D7E90-4D1A-9435-94CB-2C18A6D701A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04BD6A0-5674-9B4A-CF0F-F4355C5424F5}"/>
              </a:ext>
            </a:extLst>
          </p:cNvPr>
          <p:cNvSpPr>
            <a:spLocks noGrp="1" noChangeArrowheads="1"/>
          </p:cNvSpPr>
          <p:nvPr>
            <p:ph type="sldNum" sz="quarter" idx="5"/>
          </p:nvPr>
        </p:nvSpPr>
        <p:spPr/>
        <p:txBody>
          <a:bodyPr/>
          <a:lstStyle/>
          <a:p>
            <a:pPr>
              <a:defRPr/>
            </a:pPr>
            <a:fld id="{D42FB333-76AF-974A-B5F3-11DB03D2ABAE}" type="slidenum">
              <a:rPr lang="en-US"/>
              <a:pPr>
                <a:defRPr/>
              </a:pPr>
              <a:t>73</a:t>
            </a:fld>
            <a:endParaRPr lang="en-US"/>
          </a:p>
        </p:txBody>
      </p:sp>
      <p:sp>
        <p:nvSpPr>
          <p:cNvPr id="4594690" name="Rectangle 2">
            <a:extLst>
              <a:ext uri="{FF2B5EF4-FFF2-40B4-BE49-F238E27FC236}">
                <a16:creationId xmlns:a16="http://schemas.microsoft.com/office/drawing/2014/main" id="{7D0919CF-3C64-5276-04CD-544781A5357E}"/>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A1D83BE7-B732-F500-AB37-7544DBC4739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75587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335802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1F1125-E96C-15AC-0731-BD0275348F4F}"/>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8AF9B7CB-3E61-1A36-9FA5-FD364E06EB0B}"/>
              </a:ext>
            </a:extLst>
          </p:cNvPr>
          <p:cNvSpPr>
            <a:spLocks noGrp="1" noChangeArrowheads="1"/>
          </p:cNvSpPr>
          <p:nvPr>
            <p:ph type="sldNum" sz="quarter" idx="5"/>
          </p:nvPr>
        </p:nvSpPr>
        <p:spPr/>
        <p:txBody>
          <a:bodyPr/>
          <a:lstStyle/>
          <a:p>
            <a:pPr>
              <a:defRPr/>
            </a:pPr>
            <a:fld id="{D42FB333-76AF-974A-B5F3-11DB03D2ABAE}" type="slidenum">
              <a:rPr lang="en-US"/>
              <a:pPr>
                <a:defRPr/>
              </a:pPr>
              <a:t>19</a:t>
            </a:fld>
            <a:endParaRPr lang="en-US"/>
          </a:p>
        </p:txBody>
      </p:sp>
      <p:sp>
        <p:nvSpPr>
          <p:cNvPr id="4594690" name="Rectangle 2">
            <a:extLst>
              <a:ext uri="{FF2B5EF4-FFF2-40B4-BE49-F238E27FC236}">
                <a16:creationId xmlns:a16="http://schemas.microsoft.com/office/drawing/2014/main" id="{36BEA56E-39FD-6361-1310-709457F5A2FB}"/>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a:extLst>
              <a:ext uri="{FF2B5EF4-FFF2-40B4-BE49-F238E27FC236}">
                <a16:creationId xmlns:a16="http://schemas.microsoft.com/office/drawing/2014/main" id="{941BD63E-241A-7DF5-9B5B-0EB830B934BA}"/>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2329870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a:extLst>
              <a:ext uri="{FF2B5EF4-FFF2-40B4-BE49-F238E27FC236}">
                <a16:creationId xmlns:a16="http://schemas.microsoft.com/office/drawing/2014/main" id="{11CBAA62-0B27-58D1-C2E4-177AAF6FB325}"/>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panose="02020603050405020304" charset="0"/>
              </a:defRPr>
            </a:lvl1pPr>
            <a:lvl2pPr marL="742950" indent="-285750">
              <a:defRPr sz="2400">
                <a:solidFill>
                  <a:schemeClr val="tx1"/>
                </a:solidFill>
                <a:latin typeface="Times" panose="02020603050405020304" charset="0"/>
              </a:defRPr>
            </a:lvl2pPr>
            <a:lvl3pPr marL="1143000" indent="-228600">
              <a:defRPr sz="2400">
                <a:solidFill>
                  <a:schemeClr val="tx1"/>
                </a:solidFill>
                <a:latin typeface="Times" panose="02020603050405020304" charset="0"/>
              </a:defRPr>
            </a:lvl3pPr>
            <a:lvl4pPr marL="1600200" indent="-228600">
              <a:defRPr sz="2400">
                <a:solidFill>
                  <a:schemeClr val="tx1"/>
                </a:solidFill>
                <a:latin typeface="Times" panose="02020603050405020304" charset="0"/>
              </a:defRPr>
            </a:lvl4pPr>
            <a:lvl5pPr marL="2057400" indent="-228600">
              <a:defRPr sz="2400">
                <a:solidFill>
                  <a:schemeClr val="tx1"/>
                </a:solidFill>
                <a:latin typeface="Times" panose="02020603050405020304" charset="0"/>
              </a:defRPr>
            </a:lvl5pPr>
            <a:lvl6pPr marL="2514600" indent="-228600" eaLnBrk="0" fontAlgn="base" hangingPunct="0">
              <a:spcBef>
                <a:spcPct val="0"/>
              </a:spcBef>
              <a:spcAft>
                <a:spcPct val="0"/>
              </a:spcAft>
              <a:defRPr sz="2400">
                <a:solidFill>
                  <a:schemeClr val="tx1"/>
                </a:solidFill>
                <a:latin typeface="Times" panose="02020603050405020304" charset="0"/>
              </a:defRPr>
            </a:lvl6pPr>
            <a:lvl7pPr marL="2971800" indent="-228600" eaLnBrk="0" fontAlgn="base" hangingPunct="0">
              <a:spcBef>
                <a:spcPct val="0"/>
              </a:spcBef>
              <a:spcAft>
                <a:spcPct val="0"/>
              </a:spcAft>
              <a:defRPr sz="2400">
                <a:solidFill>
                  <a:schemeClr val="tx1"/>
                </a:solidFill>
                <a:latin typeface="Times" panose="02020603050405020304" charset="0"/>
              </a:defRPr>
            </a:lvl7pPr>
            <a:lvl8pPr marL="3429000" indent="-228600" eaLnBrk="0" fontAlgn="base" hangingPunct="0">
              <a:spcBef>
                <a:spcPct val="0"/>
              </a:spcBef>
              <a:spcAft>
                <a:spcPct val="0"/>
              </a:spcAft>
              <a:defRPr sz="2400">
                <a:solidFill>
                  <a:schemeClr val="tx1"/>
                </a:solidFill>
                <a:latin typeface="Times" panose="02020603050405020304" charset="0"/>
              </a:defRPr>
            </a:lvl8pPr>
            <a:lvl9pPr marL="3886200" indent="-228600" eaLnBrk="0" fontAlgn="base" hangingPunct="0">
              <a:spcBef>
                <a:spcPct val="0"/>
              </a:spcBef>
              <a:spcAft>
                <a:spcPct val="0"/>
              </a:spcAft>
              <a:defRPr sz="2400">
                <a:solidFill>
                  <a:schemeClr val="tx1"/>
                </a:solidFill>
                <a:latin typeface="Times" panose="02020603050405020304" charset="0"/>
              </a:defRPr>
            </a:lvl9pPr>
          </a:lstStyle>
          <a:p>
            <a:fld id="{0A3D2BC8-3917-7F4A-BC49-1D8F704BFC83}" type="slidenum">
              <a:rPr lang="en-US" altLang="en-US" sz="1200" smtClean="0"/>
              <a:pPr/>
              <a:t>55</a:t>
            </a:fld>
            <a:endParaRPr lang="en-US" altLang="en-US" sz="1200"/>
          </a:p>
        </p:txBody>
      </p:sp>
      <p:sp>
        <p:nvSpPr>
          <p:cNvPr id="4099" name="Rectangle 2">
            <a:extLst>
              <a:ext uri="{FF2B5EF4-FFF2-40B4-BE49-F238E27FC236}">
                <a16:creationId xmlns:a16="http://schemas.microsoft.com/office/drawing/2014/main" id="{D5AB75B4-798C-DAA1-48D6-F80D0B50DA4D}"/>
              </a:ext>
            </a:extLst>
          </p:cNvPr>
          <p:cNvSpPr>
            <a:spLocks noChangeArrowheads="1" noTextEdit="1"/>
          </p:cNvSpPr>
          <p:nvPr>
            <p:ph type="sldImg"/>
          </p:nvPr>
        </p:nvSpPr>
        <p:spPr>
          <a:xfrm>
            <a:off x="1144588" y="685800"/>
            <a:ext cx="4560887" cy="3421063"/>
          </a:xfrm>
          <a:solidFill>
            <a:srgbClr val="FFFFFF"/>
          </a:solidFill>
          <a:ln/>
        </p:spPr>
      </p:sp>
      <p:sp>
        <p:nvSpPr>
          <p:cNvPr id="4100" name="Rectangle 3">
            <a:extLst>
              <a:ext uri="{FF2B5EF4-FFF2-40B4-BE49-F238E27FC236}">
                <a16:creationId xmlns:a16="http://schemas.microsoft.com/office/drawing/2014/main" id="{55E04F5A-798C-5E21-896D-CADB0F2E7066}"/>
              </a:ext>
            </a:extLst>
          </p:cNvPr>
          <p:cNvSpPr>
            <a:spLocks noChangeArrowheads="1"/>
          </p:cNvSpPr>
          <p:nvPr>
            <p:ph type="body" idx="1"/>
          </p:nvPr>
        </p:nvSpPr>
        <p:spPr>
          <a:xfrm>
            <a:off x="914400" y="4343400"/>
            <a:ext cx="5021263" cy="4106863"/>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Times" panose="0202060305040502030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E8C10DB0-36CA-54AA-2124-C3C24BE54085}"/>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panose="02020603050405020304" charset="0"/>
              </a:defRPr>
            </a:lvl1pPr>
            <a:lvl2pPr marL="742950" indent="-285750">
              <a:defRPr sz="2400">
                <a:solidFill>
                  <a:schemeClr val="tx1"/>
                </a:solidFill>
                <a:latin typeface="Times" panose="02020603050405020304" charset="0"/>
              </a:defRPr>
            </a:lvl2pPr>
            <a:lvl3pPr marL="1143000" indent="-228600">
              <a:defRPr sz="2400">
                <a:solidFill>
                  <a:schemeClr val="tx1"/>
                </a:solidFill>
                <a:latin typeface="Times" panose="02020603050405020304" charset="0"/>
              </a:defRPr>
            </a:lvl3pPr>
            <a:lvl4pPr marL="1600200" indent="-228600">
              <a:defRPr sz="2400">
                <a:solidFill>
                  <a:schemeClr val="tx1"/>
                </a:solidFill>
                <a:latin typeface="Times" panose="02020603050405020304" charset="0"/>
              </a:defRPr>
            </a:lvl4pPr>
            <a:lvl5pPr marL="2057400" indent="-228600">
              <a:defRPr sz="2400">
                <a:solidFill>
                  <a:schemeClr val="tx1"/>
                </a:solidFill>
                <a:latin typeface="Times" panose="02020603050405020304" charset="0"/>
              </a:defRPr>
            </a:lvl5pPr>
            <a:lvl6pPr marL="2514600" indent="-228600" eaLnBrk="0" fontAlgn="base" hangingPunct="0">
              <a:spcBef>
                <a:spcPct val="0"/>
              </a:spcBef>
              <a:spcAft>
                <a:spcPct val="0"/>
              </a:spcAft>
              <a:defRPr sz="2400">
                <a:solidFill>
                  <a:schemeClr val="tx1"/>
                </a:solidFill>
                <a:latin typeface="Times" panose="02020603050405020304" charset="0"/>
              </a:defRPr>
            </a:lvl6pPr>
            <a:lvl7pPr marL="2971800" indent="-228600" eaLnBrk="0" fontAlgn="base" hangingPunct="0">
              <a:spcBef>
                <a:spcPct val="0"/>
              </a:spcBef>
              <a:spcAft>
                <a:spcPct val="0"/>
              </a:spcAft>
              <a:defRPr sz="2400">
                <a:solidFill>
                  <a:schemeClr val="tx1"/>
                </a:solidFill>
                <a:latin typeface="Times" panose="02020603050405020304" charset="0"/>
              </a:defRPr>
            </a:lvl7pPr>
            <a:lvl8pPr marL="3429000" indent="-228600" eaLnBrk="0" fontAlgn="base" hangingPunct="0">
              <a:spcBef>
                <a:spcPct val="0"/>
              </a:spcBef>
              <a:spcAft>
                <a:spcPct val="0"/>
              </a:spcAft>
              <a:defRPr sz="2400">
                <a:solidFill>
                  <a:schemeClr val="tx1"/>
                </a:solidFill>
                <a:latin typeface="Times" panose="02020603050405020304" charset="0"/>
              </a:defRPr>
            </a:lvl8pPr>
            <a:lvl9pPr marL="3886200" indent="-228600" eaLnBrk="0" fontAlgn="base" hangingPunct="0">
              <a:spcBef>
                <a:spcPct val="0"/>
              </a:spcBef>
              <a:spcAft>
                <a:spcPct val="0"/>
              </a:spcAft>
              <a:defRPr sz="2400">
                <a:solidFill>
                  <a:schemeClr val="tx1"/>
                </a:solidFill>
                <a:latin typeface="Times" panose="02020603050405020304" charset="0"/>
              </a:defRPr>
            </a:lvl9pPr>
          </a:lstStyle>
          <a:p>
            <a:fld id="{524E7427-C009-F64C-B32E-64F6F182CC95}" type="slidenum">
              <a:rPr lang="en-US" altLang="en-US" sz="1200" smtClean="0"/>
              <a:pPr/>
              <a:t>56</a:t>
            </a:fld>
            <a:endParaRPr lang="en-US" altLang="en-US" sz="1200"/>
          </a:p>
        </p:txBody>
      </p:sp>
      <p:sp>
        <p:nvSpPr>
          <p:cNvPr id="6147" name="Rectangle 2">
            <a:extLst>
              <a:ext uri="{FF2B5EF4-FFF2-40B4-BE49-F238E27FC236}">
                <a16:creationId xmlns:a16="http://schemas.microsoft.com/office/drawing/2014/main" id="{561B89DA-7648-EFEB-BA3F-49ACABC49824}"/>
              </a:ext>
            </a:extLst>
          </p:cNvPr>
          <p:cNvSpPr>
            <a:spLocks noChangeArrowheads="1" noTextEdit="1"/>
          </p:cNvSpPr>
          <p:nvPr>
            <p:ph type="sldImg"/>
          </p:nvPr>
        </p:nvSpPr>
        <p:spPr>
          <a:xfrm>
            <a:off x="1144588" y="685800"/>
            <a:ext cx="4560887" cy="3421063"/>
          </a:xfrm>
          <a:solidFill>
            <a:srgbClr val="FFFFFF"/>
          </a:solidFill>
          <a:ln/>
        </p:spPr>
      </p:sp>
      <p:sp>
        <p:nvSpPr>
          <p:cNvPr id="6148" name="Rectangle 3">
            <a:extLst>
              <a:ext uri="{FF2B5EF4-FFF2-40B4-BE49-F238E27FC236}">
                <a16:creationId xmlns:a16="http://schemas.microsoft.com/office/drawing/2014/main" id="{FA36A1D2-5258-F709-6EA2-9B333A77DB68}"/>
              </a:ext>
            </a:extLst>
          </p:cNvPr>
          <p:cNvSpPr>
            <a:spLocks noChangeArrowheads="1"/>
          </p:cNvSpPr>
          <p:nvPr>
            <p:ph type="body" idx="1"/>
          </p:nvPr>
        </p:nvSpPr>
        <p:spPr>
          <a:xfrm>
            <a:off x="914400" y="4343400"/>
            <a:ext cx="5021263" cy="4106863"/>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Times" panose="0202060305040502030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608D30DC-1894-2254-343F-32D44C23F9A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panose="02020603050405020304" charset="0"/>
              </a:defRPr>
            </a:lvl1pPr>
            <a:lvl2pPr marL="742950" indent="-285750">
              <a:defRPr sz="2400">
                <a:solidFill>
                  <a:schemeClr val="tx1"/>
                </a:solidFill>
                <a:latin typeface="Times" panose="02020603050405020304" charset="0"/>
              </a:defRPr>
            </a:lvl2pPr>
            <a:lvl3pPr marL="1143000" indent="-228600">
              <a:defRPr sz="2400">
                <a:solidFill>
                  <a:schemeClr val="tx1"/>
                </a:solidFill>
                <a:latin typeface="Times" panose="02020603050405020304" charset="0"/>
              </a:defRPr>
            </a:lvl3pPr>
            <a:lvl4pPr marL="1600200" indent="-228600">
              <a:defRPr sz="2400">
                <a:solidFill>
                  <a:schemeClr val="tx1"/>
                </a:solidFill>
                <a:latin typeface="Times" panose="02020603050405020304" charset="0"/>
              </a:defRPr>
            </a:lvl4pPr>
            <a:lvl5pPr marL="2057400" indent="-228600">
              <a:defRPr sz="2400">
                <a:solidFill>
                  <a:schemeClr val="tx1"/>
                </a:solidFill>
                <a:latin typeface="Times" panose="02020603050405020304" charset="0"/>
              </a:defRPr>
            </a:lvl5pPr>
            <a:lvl6pPr marL="2514600" indent="-228600" eaLnBrk="0" fontAlgn="base" hangingPunct="0">
              <a:spcBef>
                <a:spcPct val="0"/>
              </a:spcBef>
              <a:spcAft>
                <a:spcPct val="0"/>
              </a:spcAft>
              <a:defRPr sz="2400">
                <a:solidFill>
                  <a:schemeClr val="tx1"/>
                </a:solidFill>
                <a:latin typeface="Times" panose="02020603050405020304" charset="0"/>
              </a:defRPr>
            </a:lvl6pPr>
            <a:lvl7pPr marL="2971800" indent="-228600" eaLnBrk="0" fontAlgn="base" hangingPunct="0">
              <a:spcBef>
                <a:spcPct val="0"/>
              </a:spcBef>
              <a:spcAft>
                <a:spcPct val="0"/>
              </a:spcAft>
              <a:defRPr sz="2400">
                <a:solidFill>
                  <a:schemeClr val="tx1"/>
                </a:solidFill>
                <a:latin typeface="Times" panose="02020603050405020304" charset="0"/>
              </a:defRPr>
            </a:lvl7pPr>
            <a:lvl8pPr marL="3429000" indent="-228600" eaLnBrk="0" fontAlgn="base" hangingPunct="0">
              <a:spcBef>
                <a:spcPct val="0"/>
              </a:spcBef>
              <a:spcAft>
                <a:spcPct val="0"/>
              </a:spcAft>
              <a:defRPr sz="2400">
                <a:solidFill>
                  <a:schemeClr val="tx1"/>
                </a:solidFill>
                <a:latin typeface="Times" panose="02020603050405020304" charset="0"/>
              </a:defRPr>
            </a:lvl8pPr>
            <a:lvl9pPr marL="3886200" indent="-228600" eaLnBrk="0" fontAlgn="base" hangingPunct="0">
              <a:spcBef>
                <a:spcPct val="0"/>
              </a:spcBef>
              <a:spcAft>
                <a:spcPct val="0"/>
              </a:spcAft>
              <a:defRPr sz="2400">
                <a:solidFill>
                  <a:schemeClr val="tx1"/>
                </a:solidFill>
                <a:latin typeface="Times" panose="02020603050405020304" charset="0"/>
              </a:defRPr>
            </a:lvl9pPr>
          </a:lstStyle>
          <a:p>
            <a:fld id="{661E360C-1020-234D-B736-32257508D4E7}" type="slidenum">
              <a:rPr lang="en-US" altLang="en-US" sz="1200" smtClean="0"/>
              <a:pPr/>
              <a:t>57</a:t>
            </a:fld>
            <a:endParaRPr lang="en-US" altLang="en-US" sz="1200"/>
          </a:p>
        </p:txBody>
      </p:sp>
      <p:sp>
        <p:nvSpPr>
          <p:cNvPr id="8195" name="Rectangle 2">
            <a:extLst>
              <a:ext uri="{FF2B5EF4-FFF2-40B4-BE49-F238E27FC236}">
                <a16:creationId xmlns:a16="http://schemas.microsoft.com/office/drawing/2014/main" id="{633A2722-89F2-81A2-E082-78EB72DE4223}"/>
              </a:ext>
            </a:extLst>
          </p:cNvPr>
          <p:cNvSpPr>
            <a:spLocks noChangeArrowheads="1" noTextEdit="1"/>
          </p:cNvSpPr>
          <p:nvPr>
            <p:ph type="sldImg"/>
          </p:nvPr>
        </p:nvSpPr>
        <p:spPr>
          <a:xfrm>
            <a:off x="1144588" y="685800"/>
            <a:ext cx="4560887" cy="3421063"/>
          </a:xfrm>
          <a:solidFill>
            <a:srgbClr val="FFFFFF"/>
          </a:solidFill>
          <a:ln/>
        </p:spPr>
      </p:sp>
      <p:sp>
        <p:nvSpPr>
          <p:cNvPr id="8196" name="Rectangle 3">
            <a:extLst>
              <a:ext uri="{FF2B5EF4-FFF2-40B4-BE49-F238E27FC236}">
                <a16:creationId xmlns:a16="http://schemas.microsoft.com/office/drawing/2014/main" id="{687622F2-0BBA-E908-9F9A-17B3E76FA10B}"/>
              </a:ext>
            </a:extLst>
          </p:cNvPr>
          <p:cNvSpPr>
            <a:spLocks noChangeArrowheads="1"/>
          </p:cNvSpPr>
          <p:nvPr>
            <p:ph type="body" idx="1"/>
          </p:nvPr>
        </p:nvSpPr>
        <p:spPr>
          <a:xfrm>
            <a:off x="914400" y="4343400"/>
            <a:ext cx="5021263" cy="4106863"/>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Times" panose="0202060305040502030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798BF841-66E0-AEF9-ACFC-EAEF65ECE4BD}"/>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panose="02020603050405020304" charset="0"/>
              </a:defRPr>
            </a:lvl1pPr>
            <a:lvl2pPr marL="742950" indent="-285750">
              <a:defRPr sz="2400">
                <a:solidFill>
                  <a:schemeClr val="tx1"/>
                </a:solidFill>
                <a:latin typeface="Times" panose="02020603050405020304" charset="0"/>
              </a:defRPr>
            </a:lvl2pPr>
            <a:lvl3pPr marL="1143000" indent="-228600">
              <a:defRPr sz="2400">
                <a:solidFill>
                  <a:schemeClr val="tx1"/>
                </a:solidFill>
                <a:latin typeface="Times" panose="02020603050405020304" charset="0"/>
              </a:defRPr>
            </a:lvl3pPr>
            <a:lvl4pPr marL="1600200" indent="-228600">
              <a:defRPr sz="2400">
                <a:solidFill>
                  <a:schemeClr val="tx1"/>
                </a:solidFill>
                <a:latin typeface="Times" panose="02020603050405020304" charset="0"/>
              </a:defRPr>
            </a:lvl4pPr>
            <a:lvl5pPr marL="2057400" indent="-228600">
              <a:defRPr sz="2400">
                <a:solidFill>
                  <a:schemeClr val="tx1"/>
                </a:solidFill>
                <a:latin typeface="Times" panose="02020603050405020304" charset="0"/>
              </a:defRPr>
            </a:lvl5pPr>
            <a:lvl6pPr marL="2514600" indent="-228600" eaLnBrk="0" fontAlgn="base" hangingPunct="0">
              <a:spcBef>
                <a:spcPct val="0"/>
              </a:spcBef>
              <a:spcAft>
                <a:spcPct val="0"/>
              </a:spcAft>
              <a:defRPr sz="2400">
                <a:solidFill>
                  <a:schemeClr val="tx1"/>
                </a:solidFill>
                <a:latin typeface="Times" panose="02020603050405020304" charset="0"/>
              </a:defRPr>
            </a:lvl6pPr>
            <a:lvl7pPr marL="2971800" indent="-228600" eaLnBrk="0" fontAlgn="base" hangingPunct="0">
              <a:spcBef>
                <a:spcPct val="0"/>
              </a:spcBef>
              <a:spcAft>
                <a:spcPct val="0"/>
              </a:spcAft>
              <a:defRPr sz="2400">
                <a:solidFill>
                  <a:schemeClr val="tx1"/>
                </a:solidFill>
                <a:latin typeface="Times" panose="02020603050405020304" charset="0"/>
              </a:defRPr>
            </a:lvl7pPr>
            <a:lvl8pPr marL="3429000" indent="-228600" eaLnBrk="0" fontAlgn="base" hangingPunct="0">
              <a:spcBef>
                <a:spcPct val="0"/>
              </a:spcBef>
              <a:spcAft>
                <a:spcPct val="0"/>
              </a:spcAft>
              <a:defRPr sz="2400">
                <a:solidFill>
                  <a:schemeClr val="tx1"/>
                </a:solidFill>
                <a:latin typeface="Times" panose="02020603050405020304" charset="0"/>
              </a:defRPr>
            </a:lvl8pPr>
            <a:lvl9pPr marL="3886200" indent="-228600" eaLnBrk="0" fontAlgn="base" hangingPunct="0">
              <a:spcBef>
                <a:spcPct val="0"/>
              </a:spcBef>
              <a:spcAft>
                <a:spcPct val="0"/>
              </a:spcAft>
              <a:defRPr sz="2400">
                <a:solidFill>
                  <a:schemeClr val="tx1"/>
                </a:solidFill>
                <a:latin typeface="Times" panose="02020603050405020304" charset="0"/>
              </a:defRPr>
            </a:lvl9pPr>
          </a:lstStyle>
          <a:p>
            <a:fld id="{9C6AC7E1-7F29-8242-813A-E90406FA4EAA}" type="slidenum">
              <a:rPr lang="en-US" altLang="en-US" sz="1200" smtClean="0"/>
              <a:pPr/>
              <a:t>58</a:t>
            </a:fld>
            <a:endParaRPr lang="en-US" altLang="en-US" sz="1200"/>
          </a:p>
        </p:txBody>
      </p:sp>
      <p:sp>
        <p:nvSpPr>
          <p:cNvPr id="10243" name="Rectangle 2">
            <a:extLst>
              <a:ext uri="{FF2B5EF4-FFF2-40B4-BE49-F238E27FC236}">
                <a16:creationId xmlns:a16="http://schemas.microsoft.com/office/drawing/2014/main" id="{9D12A909-B2BD-FA66-1A9B-70A7AB7E2861}"/>
              </a:ext>
            </a:extLst>
          </p:cNvPr>
          <p:cNvSpPr>
            <a:spLocks noChangeArrowheads="1" noTextEdit="1"/>
          </p:cNvSpPr>
          <p:nvPr>
            <p:ph type="sldImg"/>
          </p:nvPr>
        </p:nvSpPr>
        <p:spPr>
          <a:xfrm>
            <a:off x="1144588" y="685800"/>
            <a:ext cx="4560887" cy="3421063"/>
          </a:xfrm>
          <a:solidFill>
            <a:srgbClr val="FFFFFF"/>
          </a:solidFill>
          <a:ln/>
        </p:spPr>
      </p:sp>
      <p:sp>
        <p:nvSpPr>
          <p:cNvPr id="10244" name="Rectangle 3">
            <a:extLst>
              <a:ext uri="{FF2B5EF4-FFF2-40B4-BE49-F238E27FC236}">
                <a16:creationId xmlns:a16="http://schemas.microsoft.com/office/drawing/2014/main" id="{B0F5586C-88B3-8989-1010-A02C5DDE1FC8}"/>
              </a:ext>
            </a:extLst>
          </p:cNvPr>
          <p:cNvSpPr>
            <a:spLocks noChangeArrowheads="1"/>
          </p:cNvSpPr>
          <p:nvPr>
            <p:ph type="body" idx="1"/>
          </p:nvPr>
        </p:nvSpPr>
        <p:spPr>
          <a:xfrm>
            <a:off x="914400" y="4343400"/>
            <a:ext cx="5021263" cy="4106863"/>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Times" panose="0202060305040502030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5840FA58-B2B8-E244-474B-4CFB2C548CF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panose="02020603050405020304" charset="0"/>
              </a:defRPr>
            </a:lvl1pPr>
            <a:lvl2pPr marL="742950" indent="-285750">
              <a:defRPr sz="2400">
                <a:solidFill>
                  <a:schemeClr val="tx1"/>
                </a:solidFill>
                <a:latin typeface="Times" panose="02020603050405020304" charset="0"/>
              </a:defRPr>
            </a:lvl2pPr>
            <a:lvl3pPr marL="1143000" indent="-228600">
              <a:defRPr sz="2400">
                <a:solidFill>
                  <a:schemeClr val="tx1"/>
                </a:solidFill>
                <a:latin typeface="Times" panose="02020603050405020304" charset="0"/>
              </a:defRPr>
            </a:lvl3pPr>
            <a:lvl4pPr marL="1600200" indent="-228600">
              <a:defRPr sz="2400">
                <a:solidFill>
                  <a:schemeClr val="tx1"/>
                </a:solidFill>
                <a:latin typeface="Times" panose="02020603050405020304" charset="0"/>
              </a:defRPr>
            </a:lvl4pPr>
            <a:lvl5pPr marL="2057400" indent="-228600">
              <a:defRPr sz="2400">
                <a:solidFill>
                  <a:schemeClr val="tx1"/>
                </a:solidFill>
                <a:latin typeface="Times" panose="02020603050405020304" charset="0"/>
              </a:defRPr>
            </a:lvl5pPr>
            <a:lvl6pPr marL="2514600" indent="-228600" eaLnBrk="0" fontAlgn="base" hangingPunct="0">
              <a:spcBef>
                <a:spcPct val="0"/>
              </a:spcBef>
              <a:spcAft>
                <a:spcPct val="0"/>
              </a:spcAft>
              <a:defRPr sz="2400">
                <a:solidFill>
                  <a:schemeClr val="tx1"/>
                </a:solidFill>
                <a:latin typeface="Times" panose="02020603050405020304" charset="0"/>
              </a:defRPr>
            </a:lvl6pPr>
            <a:lvl7pPr marL="2971800" indent="-228600" eaLnBrk="0" fontAlgn="base" hangingPunct="0">
              <a:spcBef>
                <a:spcPct val="0"/>
              </a:spcBef>
              <a:spcAft>
                <a:spcPct val="0"/>
              </a:spcAft>
              <a:defRPr sz="2400">
                <a:solidFill>
                  <a:schemeClr val="tx1"/>
                </a:solidFill>
                <a:latin typeface="Times" panose="02020603050405020304" charset="0"/>
              </a:defRPr>
            </a:lvl7pPr>
            <a:lvl8pPr marL="3429000" indent="-228600" eaLnBrk="0" fontAlgn="base" hangingPunct="0">
              <a:spcBef>
                <a:spcPct val="0"/>
              </a:spcBef>
              <a:spcAft>
                <a:spcPct val="0"/>
              </a:spcAft>
              <a:defRPr sz="2400">
                <a:solidFill>
                  <a:schemeClr val="tx1"/>
                </a:solidFill>
                <a:latin typeface="Times" panose="02020603050405020304" charset="0"/>
              </a:defRPr>
            </a:lvl8pPr>
            <a:lvl9pPr marL="3886200" indent="-228600" eaLnBrk="0" fontAlgn="base" hangingPunct="0">
              <a:spcBef>
                <a:spcPct val="0"/>
              </a:spcBef>
              <a:spcAft>
                <a:spcPct val="0"/>
              </a:spcAft>
              <a:defRPr sz="2400">
                <a:solidFill>
                  <a:schemeClr val="tx1"/>
                </a:solidFill>
                <a:latin typeface="Times" panose="02020603050405020304" charset="0"/>
              </a:defRPr>
            </a:lvl9pPr>
          </a:lstStyle>
          <a:p>
            <a:fld id="{097920A7-2CC4-9A41-AE27-7215E42C662D}" type="slidenum">
              <a:rPr lang="en-US" altLang="en-US" sz="1200" smtClean="0"/>
              <a:pPr/>
              <a:t>59</a:t>
            </a:fld>
            <a:endParaRPr lang="en-US" altLang="en-US" sz="1200"/>
          </a:p>
        </p:txBody>
      </p:sp>
      <p:sp>
        <p:nvSpPr>
          <p:cNvPr id="12291" name="Rectangle 2">
            <a:extLst>
              <a:ext uri="{FF2B5EF4-FFF2-40B4-BE49-F238E27FC236}">
                <a16:creationId xmlns:a16="http://schemas.microsoft.com/office/drawing/2014/main" id="{B38FC6C4-E1D1-11FD-B774-D6D6A6B7BE87}"/>
              </a:ext>
            </a:extLst>
          </p:cNvPr>
          <p:cNvSpPr>
            <a:spLocks noChangeArrowheads="1" noTextEdit="1"/>
          </p:cNvSpPr>
          <p:nvPr>
            <p:ph type="sldImg"/>
          </p:nvPr>
        </p:nvSpPr>
        <p:spPr>
          <a:xfrm>
            <a:off x="1144588" y="685800"/>
            <a:ext cx="4560887" cy="3421063"/>
          </a:xfrm>
          <a:solidFill>
            <a:srgbClr val="FFFFFF"/>
          </a:solidFill>
          <a:ln/>
        </p:spPr>
      </p:sp>
      <p:sp>
        <p:nvSpPr>
          <p:cNvPr id="12292" name="Rectangle 3">
            <a:extLst>
              <a:ext uri="{FF2B5EF4-FFF2-40B4-BE49-F238E27FC236}">
                <a16:creationId xmlns:a16="http://schemas.microsoft.com/office/drawing/2014/main" id="{A39BE04A-5445-E9F8-B05B-881A7482510A}"/>
              </a:ext>
            </a:extLst>
          </p:cNvPr>
          <p:cNvSpPr>
            <a:spLocks noChangeArrowheads="1"/>
          </p:cNvSpPr>
          <p:nvPr>
            <p:ph type="body" idx="1"/>
          </p:nvPr>
        </p:nvSpPr>
        <p:spPr>
          <a:xfrm>
            <a:off x="914400" y="4343400"/>
            <a:ext cx="5021263" cy="4106863"/>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Times" panose="0202060305040502030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C2F849A4-E981-8A5F-2D5E-1BB9062A41A5}"/>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panose="02020603050405020304" charset="0"/>
              </a:defRPr>
            </a:lvl1pPr>
            <a:lvl2pPr marL="742950" indent="-285750">
              <a:defRPr sz="2400">
                <a:solidFill>
                  <a:schemeClr val="tx1"/>
                </a:solidFill>
                <a:latin typeface="Times" panose="02020603050405020304" charset="0"/>
              </a:defRPr>
            </a:lvl2pPr>
            <a:lvl3pPr marL="1143000" indent="-228600">
              <a:defRPr sz="2400">
                <a:solidFill>
                  <a:schemeClr val="tx1"/>
                </a:solidFill>
                <a:latin typeface="Times" panose="02020603050405020304" charset="0"/>
              </a:defRPr>
            </a:lvl3pPr>
            <a:lvl4pPr marL="1600200" indent="-228600">
              <a:defRPr sz="2400">
                <a:solidFill>
                  <a:schemeClr val="tx1"/>
                </a:solidFill>
                <a:latin typeface="Times" panose="02020603050405020304" charset="0"/>
              </a:defRPr>
            </a:lvl4pPr>
            <a:lvl5pPr marL="2057400" indent="-228600">
              <a:defRPr sz="2400">
                <a:solidFill>
                  <a:schemeClr val="tx1"/>
                </a:solidFill>
                <a:latin typeface="Times" panose="02020603050405020304" charset="0"/>
              </a:defRPr>
            </a:lvl5pPr>
            <a:lvl6pPr marL="2514600" indent="-228600" eaLnBrk="0" fontAlgn="base" hangingPunct="0">
              <a:spcBef>
                <a:spcPct val="0"/>
              </a:spcBef>
              <a:spcAft>
                <a:spcPct val="0"/>
              </a:spcAft>
              <a:defRPr sz="2400">
                <a:solidFill>
                  <a:schemeClr val="tx1"/>
                </a:solidFill>
                <a:latin typeface="Times" panose="02020603050405020304" charset="0"/>
              </a:defRPr>
            </a:lvl6pPr>
            <a:lvl7pPr marL="2971800" indent="-228600" eaLnBrk="0" fontAlgn="base" hangingPunct="0">
              <a:spcBef>
                <a:spcPct val="0"/>
              </a:spcBef>
              <a:spcAft>
                <a:spcPct val="0"/>
              </a:spcAft>
              <a:defRPr sz="2400">
                <a:solidFill>
                  <a:schemeClr val="tx1"/>
                </a:solidFill>
                <a:latin typeface="Times" panose="02020603050405020304" charset="0"/>
              </a:defRPr>
            </a:lvl7pPr>
            <a:lvl8pPr marL="3429000" indent="-228600" eaLnBrk="0" fontAlgn="base" hangingPunct="0">
              <a:spcBef>
                <a:spcPct val="0"/>
              </a:spcBef>
              <a:spcAft>
                <a:spcPct val="0"/>
              </a:spcAft>
              <a:defRPr sz="2400">
                <a:solidFill>
                  <a:schemeClr val="tx1"/>
                </a:solidFill>
                <a:latin typeface="Times" panose="02020603050405020304" charset="0"/>
              </a:defRPr>
            </a:lvl8pPr>
            <a:lvl9pPr marL="3886200" indent="-228600" eaLnBrk="0" fontAlgn="base" hangingPunct="0">
              <a:spcBef>
                <a:spcPct val="0"/>
              </a:spcBef>
              <a:spcAft>
                <a:spcPct val="0"/>
              </a:spcAft>
              <a:defRPr sz="2400">
                <a:solidFill>
                  <a:schemeClr val="tx1"/>
                </a:solidFill>
                <a:latin typeface="Times" panose="02020603050405020304" charset="0"/>
              </a:defRPr>
            </a:lvl9pPr>
          </a:lstStyle>
          <a:p>
            <a:fld id="{2BC8E8D3-1E71-3A41-A792-E552184047B0}" type="slidenum">
              <a:rPr lang="en-US" altLang="en-US" sz="1200" smtClean="0"/>
              <a:pPr/>
              <a:t>60</a:t>
            </a:fld>
            <a:endParaRPr lang="en-US" altLang="en-US" sz="1200"/>
          </a:p>
        </p:txBody>
      </p:sp>
      <p:sp>
        <p:nvSpPr>
          <p:cNvPr id="14339" name="Rectangle 2">
            <a:extLst>
              <a:ext uri="{FF2B5EF4-FFF2-40B4-BE49-F238E27FC236}">
                <a16:creationId xmlns:a16="http://schemas.microsoft.com/office/drawing/2014/main" id="{6AB9D86B-DFE8-28CD-DE36-9664CACD6092}"/>
              </a:ext>
            </a:extLst>
          </p:cNvPr>
          <p:cNvSpPr>
            <a:spLocks noChangeArrowheads="1" noTextEdit="1"/>
          </p:cNvSpPr>
          <p:nvPr>
            <p:ph type="sldImg"/>
          </p:nvPr>
        </p:nvSpPr>
        <p:spPr>
          <a:xfrm>
            <a:off x="1144588" y="685800"/>
            <a:ext cx="4560887" cy="3421063"/>
          </a:xfrm>
          <a:solidFill>
            <a:srgbClr val="FFFFFF"/>
          </a:solidFill>
          <a:ln/>
        </p:spPr>
      </p:sp>
      <p:sp>
        <p:nvSpPr>
          <p:cNvPr id="14340" name="Rectangle 3">
            <a:extLst>
              <a:ext uri="{FF2B5EF4-FFF2-40B4-BE49-F238E27FC236}">
                <a16:creationId xmlns:a16="http://schemas.microsoft.com/office/drawing/2014/main" id="{D590FE79-C3B1-5D06-3061-71AB625852DF}"/>
              </a:ext>
            </a:extLst>
          </p:cNvPr>
          <p:cNvSpPr>
            <a:spLocks noChangeArrowheads="1"/>
          </p:cNvSpPr>
          <p:nvPr>
            <p:ph type="body" idx="1"/>
          </p:nvPr>
        </p:nvSpPr>
        <p:spPr>
          <a:xfrm>
            <a:off x="914400" y="4343400"/>
            <a:ext cx="5021263" cy="4106863"/>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Times" panose="0202060305040502030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414EAF45-CB04-D518-3D58-4890DE31B4C7}"/>
              </a:ext>
            </a:extLst>
          </p:cNvPr>
          <p:cNvSpPr>
            <a:spLocks noGrp="1" noChangeArrowheads="1"/>
          </p:cNvSpPr>
          <p:nvPr>
            <p:ph type="ctrTitle"/>
          </p:nvPr>
        </p:nvSpPr>
        <p:spPr>
          <a:xfrm>
            <a:off x="685800" y="2209800"/>
            <a:ext cx="7772400" cy="1143000"/>
          </a:xfrm>
        </p:spPr>
        <p:txBody>
          <a:bodyPr anchor="ctr"/>
          <a:lstStyle/>
          <a:p>
            <a:r>
              <a:rPr lang="en-US" altLang="en-US" b="1"/>
              <a:t>Blessed Assurance</a:t>
            </a:r>
            <a:endParaRPr lang="en-US" altLang="en-US" b="1">
              <a:ea typeface="Times" charset="0"/>
              <a:cs typeface="Times" charset="0"/>
            </a:endParaRPr>
          </a:p>
        </p:txBody>
      </p:sp>
      <p:sp>
        <p:nvSpPr>
          <p:cNvPr id="3075" name="Rectangle 3">
            <a:extLst>
              <a:ext uri="{FF2B5EF4-FFF2-40B4-BE49-F238E27FC236}">
                <a16:creationId xmlns:a16="http://schemas.microsoft.com/office/drawing/2014/main" id="{32ABC037-821A-F3A1-1F42-45F8968C60DB}"/>
              </a:ext>
            </a:extLst>
          </p:cNvPr>
          <p:cNvSpPr>
            <a:spLocks noChangeArrowheads="1"/>
          </p:cNvSpPr>
          <p:nvPr>
            <p:ph type="subTitle" idx="1"/>
          </p:nvPr>
        </p:nvSpPr>
        <p:spPr>
          <a:xfrm>
            <a:off x="1371600" y="4953000"/>
            <a:ext cx="6400800" cy="1752600"/>
          </a:xfrm>
          <a:noFill/>
        </p:spPr>
        <p:txBody>
          <a:bodyPr/>
          <a:lstStyle/>
          <a:p>
            <a:r>
              <a:rPr lang="en-US" altLang="en-US" sz="1800"/>
              <a:t>Shoreacres Bible Chapel Copyright #2216-080-734021</a:t>
            </a: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5EABAC9D-3A1C-C494-204C-551DB4951577}"/>
              </a:ext>
            </a:extLst>
          </p:cNvPr>
          <p:cNvSpPr>
            <a:spLocks noGrp="1" noChangeArrowheads="1"/>
          </p:cNvSpPr>
          <p:nvPr>
            <p:ph type="title"/>
          </p:nvPr>
        </p:nvSpPr>
        <p:spPr>
          <a:xfrm>
            <a:off x="533400" y="2492375"/>
            <a:ext cx="8077200" cy="1143000"/>
          </a:xfrm>
        </p:spPr>
        <p:txBody>
          <a:bodyPr/>
          <a:lstStyle/>
          <a:p>
            <a:r>
              <a:rPr lang="en-CA" altLang="en-US" sz="3200"/>
              <a:t>All my attempts to be satisfied</a:t>
            </a:r>
            <a:br>
              <a:rPr lang="en-CA" altLang="en-US" sz="3200"/>
            </a:br>
            <a:r>
              <a:rPr lang="en-CA" altLang="en-US" sz="3200"/>
              <a:t>Were vain and empty</a:t>
            </a:r>
            <a:br>
              <a:rPr lang="en-CA" altLang="en-US" sz="3200"/>
            </a:br>
            <a:r>
              <a:rPr lang="en-CA" altLang="en-US" sz="3200"/>
              <a:t>Until the moment You rescued me</a:t>
            </a:r>
            <a:br>
              <a:rPr lang="en-CA" altLang="en-US" sz="3200"/>
            </a:br>
            <a:r>
              <a:rPr lang="en-CA" altLang="en-US" sz="3200"/>
              <a:t>And Your love filled me</a:t>
            </a:r>
            <a:br>
              <a:rPr lang="en-CA" altLang="en-US" sz="3200"/>
            </a:br>
            <a:br>
              <a:rPr lang="en-CA" altLang="en-US" sz="3200"/>
            </a:br>
            <a:r>
              <a:rPr lang="en-CA" altLang="en-US" sz="3200"/>
              <a:t>My soul sings</a:t>
            </a:r>
            <a:br>
              <a:rPr lang="en-CA" altLang="en-US" sz="3200"/>
            </a:br>
            <a:r>
              <a:rPr lang="en-CA" altLang="en-US" sz="3200"/>
              <a:t>Now my soul sings</a:t>
            </a:r>
            <a:endParaRPr lang="en-US" altLang="en-US" sz="3200">
              <a:ea typeface="Times" charset="0"/>
              <a:cs typeface="Times" charset="0"/>
            </a:endParaRP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83F04BED-FD4A-DCF4-7C2D-C3910966652F}"/>
              </a:ext>
            </a:extLst>
          </p:cNvPr>
          <p:cNvSpPr>
            <a:spLocks noGrp="1" noChangeArrowheads="1"/>
          </p:cNvSpPr>
          <p:nvPr>
            <p:ph type="title"/>
          </p:nvPr>
        </p:nvSpPr>
        <p:spPr>
          <a:xfrm>
            <a:off x="381000" y="2708275"/>
            <a:ext cx="8458200" cy="1143000"/>
          </a:xfrm>
        </p:spPr>
        <p:txBody>
          <a:bodyPr/>
          <a:lstStyle/>
          <a:p>
            <a:r>
              <a:rPr lang="en-CA" altLang="en-US" sz="3200"/>
              <a:t>What blessed assurance</a:t>
            </a:r>
            <a:br>
              <a:rPr lang="en-CA" altLang="en-US" sz="3200"/>
            </a:br>
            <a:r>
              <a:rPr lang="en-CA" altLang="en-US" sz="3200"/>
              <a:t>I've found in You</a:t>
            </a:r>
            <a:br>
              <a:rPr lang="en-CA" altLang="en-US" sz="3200"/>
            </a:br>
            <a:r>
              <a:rPr lang="en-CA" altLang="en-US" sz="3200"/>
              <a:t>I've found in You</a:t>
            </a:r>
            <a:br>
              <a:rPr lang="en-CA" altLang="en-US" sz="3200"/>
            </a:br>
            <a:r>
              <a:rPr lang="en-CA" altLang="en-US" sz="3200"/>
              <a:t>I won't be shaken I will not be moved</a:t>
            </a:r>
            <a:br>
              <a:rPr lang="en-CA" altLang="en-US" sz="3200"/>
            </a:br>
            <a:br>
              <a:rPr lang="en-CA" altLang="en-US" sz="3200"/>
            </a:br>
            <a:r>
              <a:rPr lang="en-CA" altLang="en-US" sz="3200"/>
              <a:t>How steadfast Your strong hand</a:t>
            </a:r>
            <a:br>
              <a:rPr lang="en-CA" altLang="en-US" sz="3200"/>
            </a:br>
            <a:r>
              <a:rPr lang="en-CA" altLang="en-US" sz="3200"/>
              <a:t>Is keeping me</a:t>
            </a:r>
            <a:br>
              <a:rPr lang="en-CA" altLang="en-US" sz="3200"/>
            </a:br>
            <a:r>
              <a:rPr lang="en-CA" altLang="en-US" sz="3200"/>
              <a:t>Is keeping me</a:t>
            </a:r>
            <a:br>
              <a:rPr lang="en-CA" altLang="en-US" sz="3200"/>
            </a:br>
            <a:r>
              <a:rPr lang="en-CA" altLang="en-US" sz="3200"/>
              <a:t>I won't be shaken I will not be moved</a:t>
            </a:r>
            <a:br>
              <a:rPr lang="en-CA" altLang="en-US" sz="3200"/>
            </a:br>
            <a:r>
              <a:rPr lang="en-CA" altLang="en-US" sz="3200"/>
              <a:t>O blessed assurance</a:t>
            </a:r>
            <a:endParaRPr lang="en-US" altLang="en-US" sz="320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540152D9-BB41-AED1-455B-91593EDEB19C}"/>
              </a:ext>
            </a:extLst>
          </p:cNvPr>
          <p:cNvSpPr>
            <a:spLocks noGrp="1" noChangeArrowheads="1"/>
          </p:cNvSpPr>
          <p:nvPr>
            <p:ph type="title"/>
          </p:nvPr>
        </p:nvSpPr>
        <p:spPr>
          <a:xfrm>
            <a:off x="381000" y="2514600"/>
            <a:ext cx="8458200" cy="1143000"/>
          </a:xfrm>
        </p:spPr>
        <p:txBody>
          <a:bodyPr/>
          <a:lstStyle/>
          <a:p>
            <a:r>
              <a:rPr lang="en-CA" altLang="en-US" sz="3200"/>
              <a:t>No other love that I've ever known</a:t>
            </a:r>
            <a:br>
              <a:rPr lang="en-CA" altLang="en-US" sz="3200"/>
            </a:br>
            <a:r>
              <a:rPr lang="en-CA" altLang="en-US" sz="3200"/>
              <a:t>Compares to You, God</a:t>
            </a:r>
            <a:br>
              <a:rPr lang="en-CA" altLang="en-US" sz="3200"/>
            </a:br>
            <a:r>
              <a:rPr lang="en-CA" altLang="en-US" sz="3200"/>
              <a:t>No other love that I've ever found</a:t>
            </a:r>
            <a:br>
              <a:rPr lang="en-CA" altLang="en-US" sz="3200"/>
            </a:br>
            <a:r>
              <a:rPr lang="en-CA" altLang="en-US" sz="3200"/>
              <a:t>Has done what You've done</a:t>
            </a:r>
            <a:br>
              <a:rPr lang="en-CA" altLang="en-US" sz="3200"/>
            </a:br>
            <a:br>
              <a:rPr lang="en-CA" altLang="en-US" sz="3200"/>
            </a:br>
            <a:r>
              <a:rPr lang="en-CA" altLang="en-US" sz="3200"/>
              <a:t>My soul sings</a:t>
            </a:r>
            <a:br>
              <a:rPr lang="en-CA" altLang="en-US" sz="3200"/>
            </a:br>
            <a:r>
              <a:rPr lang="en-CA" altLang="en-US" sz="3200"/>
              <a:t>Now my soul sings</a:t>
            </a: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2E068DE7-682F-7F97-50AF-8C5DD3ED6469}"/>
              </a:ext>
            </a:extLst>
          </p:cNvPr>
          <p:cNvSpPr>
            <a:spLocks noGrp="1" noChangeArrowheads="1"/>
          </p:cNvSpPr>
          <p:nvPr>
            <p:ph type="title"/>
          </p:nvPr>
        </p:nvSpPr>
        <p:spPr>
          <a:xfrm>
            <a:off x="381000" y="2636838"/>
            <a:ext cx="8458200" cy="1143000"/>
          </a:xfrm>
        </p:spPr>
        <p:txBody>
          <a:bodyPr/>
          <a:lstStyle/>
          <a:p>
            <a:r>
              <a:rPr lang="en-CA" altLang="en-US" sz="3200"/>
              <a:t>What blessed assurance</a:t>
            </a:r>
            <a:br>
              <a:rPr lang="en-CA" altLang="en-US" sz="3200"/>
            </a:br>
            <a:r>
              <a:rPr lang="en-CA" altLang="en-US" sz="3200"/>
              <a:t>I've found in You</a:t>
            </a:r>
            <a:br>
              <a:rPr lang="en-CA" altLang="en-US" sz="3200"/>
            </a:br>
            <a:r>
              <a:rPr lang="en-CA" altLang="en-US" sz="3200"/>
              <a:t>I've found in You</a:t>
            </a:r>
            <a:br>
              <a:rPr lang="en-CA" altLang="en-US" sz="3200"/>
            </a:br>
            <a:r>
              <a:rPr lang="en-CA" altLang="en-US" sz="3200"/>
              <a:t>I won't be shaken I will not be moved</a:t>
            </a:r>
            <a:br>
              <a:rPr lang="en-CA" altLang="en-US" sz="3200"/>
            </a:br>
            <a:br>
              <a:rPr lang="en-CA" altLang="en-US" sz="3200"/>
            </a:br>
            <a:r>
              <a:rPr lang="en-CA" altLang="en-US" sz="3200"/>
              <a:t>How steadfast Your strong hand</a:t>
            </a:r>
            <a:br>
              <a:rPr lang="en-CA" altLang="en-US" sz="3200"/>
            </a:br>
            <a:r>
              <a:rPr lang="en-CA" altLang="en-US" sz="3200"/>
              <a:t>Is keeping me</a:t>
            </a:r>
            <a:br>
              <a:rPr lang="en-CA" altLang="en-US" sz="3200"/>
            </a:br>
            <a:r>
              <a:rPr lang="en-CA" altLang="en-US" sz="3200"/>
              <a:t>Is keeping me</a:t>
            </a:r>
            <a:br>
              <a:rPr lang="en-CA" altLang="en-US" sz="3200"/>
            </a:br>
            <a:r>
              <a:rPr lang="en-CA" altLang="en-US" sz="3200"/>
              <a:t>I won't be shaken I will not be moved</a:t>
            </a:r>
            <a:br>
              <a:rPr lang="en-CA" altLang="en-US" sz="3200"/>
            </a:br>
            <a:r>
              <a:rPr lang="en-CA" altLang="en-US" sz="3200"/>
              <a:t>O blessed assurance</a:t>
            </a:r>
            <a:endParaRPr lang="en-US" altLang="en-US" sz="320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58C42E09-18D7-FDC9-82CD-C350B20D3423}"/>
              </a:ext>
            </a:extLst>
          </p:cNvPr>
          <p:cNvSpPr>
            <a:spLocks noGrp="1" noChangeArrowheads="1"/>
          </p:cNvSpPr>
          <p:nvPr>
            <p:ph type="title"/>
          </p:nvPr>
        </p:nvSpPr>
        <p:spPr>
          <a:xfrm>
            <a:off x="381000" y="2514600"/>
            <a:ext cx="8458200" cy="1143000"/>
          </a:xfrm>
        </p:spPr>
        <p:txBody>
          <a:bodyPr/>
          <a:lstStyle/>
          <a:p>
            <a:r>
              <a:rPr lang="en-CA" altLang="en-US" sz="3200"/>
              <a:t>Ever my anchor</a:t>
            </a:r>
            <a:br>
              <a:rPr lang="en-CA" altLang="en-US" sz="3200"/>
            </a:br>
            <a:r>
              <a:rPr lang="en-CA" altLang="en-US" sz="3200"/>
              <a:t>Ever my strength</a:t>
            </a:r>
            <a:br>
              <a:rPr lang="en-CA" altLang="en-US" sz="3200"/>
            </a:br>
            <a:r>
              <a:rPr lang="en-CA" altLang="en-US" sz="3200"/>
              <a:t>Ever my portion</a:t>
            </a:r>
            <a:br>
              <a:rPr lang="en-CA" altLang="en-US" sz="3200"/>
            </a:br>
            <a:r>
              <a:rPr lang="en-CA" altLang="en-US" sz="3200"/>
              <a:t>And all I need</a:t>
            </a:r>
            <a:br>
              <a:rPr lang="en-CA" altLang="en-US" sz="3200"/>
            </a:br>
            <a:br>
              <a:rPr lang="en-CA" altLang="en-US" sz="3200"/>
            </a:br>
            <a:r>
              <a:rPr lang="en-CA" altLang="en-US" sz="3200"/>
              <a:t>Ever my healing</a:t>
            </a:r>
            <a:br>
              <a:rPr lang="en-CA" altLang="en-US" sz="3200"/>
            </a:br>
            <a:r>
              <a:rPr lang="en-CA" altLang="en-US" sz="3200"/>
              <a:t>Ever my hope</a:t>
            </a:r>
            <a:br>
              <a:rPr lang="en-CA" altLang="en-US" sz="3200"/>
            </a:br>
            <a:r>
              <a:rPr lang="en-CA" altLang="en-US" sz="3200"/>
              <a:t>Ever the truth that leads me home</a:t>
            </a:r>
            <a:br>
              <a:rPr lang="en-CA" altLang="en-US" sz="3200"/>
            </a:br>
            <a:r>
              <a:rPr lang="en-CA" altLang="en-US" sz="3200"/>
              <a:t>That leads me home</a:t>
            </a:r>
            <a:endParaRPr lang="en-US" altLang="en-US" sz="320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5008FAEC-B99A-8A79-3462-FAFBFA18CE34}"/>
              </a:ext>
            </a:extLst>
          </p:cNvPr>
          <p:cNvSpPr>
            <a:spLocks noGrp="1" noChangeArrowheads="1"/>
          </p:cNvSpPr>
          <p:nvPr>
            <p:ph type="title"/>
          </p:nvPr>
        </p:nvSpPr>
        <p:spPr>
          <a:xfrm>
            <a:off x="381000" y="2514600"/>
            <a:ext cx="8458200" cy="1143000"/>
          </a:xfrm>
        </p:spPr>
        <p:txBody>
          <a:bodyPr/>
          <a:lstStyle/>
          <a:p>
            <a:r>
              <a:rPr lang="en-CA" altLang="en-US" sz="3200"/>
              <a:t>What blessed assurance</a:t>
            </a:r>
            <a:br>
              <a:rPr lang="en-CA" altLang="en-US" sz="3200"/>
            </a:br>
            <a:r>
              <a:rPr lang="en-CA" altLang="en-US" sz="3200"/>
              <a:t>I've found in You</a:t>
            </a:r>
            <a:br>
              <a:rPr lang="en-CA" altLang="en-US" sz="3200"/>
            </a:br>
            <a:r>
              <a:rPr lang="en-CA" altLang="en-US" sz="3200"/>
              <a:t>I've found in You</a:t>
            </a:r>
            <a:br>
              <a:rPr lang="en-CA" altLang="en-US" sz="3200"/>
            </a:br>
            <a:r>
              <a:rPr lang="en-CA" altLang="en-US" sz="3200"/>
              <a:t>I won't be shaken I will not be moved</a:t>
            </a:r>
            <a:br>
              <a:rPr lang="en-CA" altLang="en-US" sz="3200"/>
            </a:br>
            <a:br>
              <a:rPr lang="en-CA" altLang="en-US" sz="3200"/>
            </a:br>
            <a:r>
              <a:rPr lang="en-CA" altLang="en-US" sz="3200"/>
              <a:t>How steadfast Your strong hand</a:t>
            </a:r>
            <a:br>
              <a:rPr lang="en-CA" altLang="en-US" sz="3200"/>
            </a:br>
            <a:r>
              <a:rPr lang="en-CA" altLang="en-US" sz="3200"/>
              <a:t>Is keeping me</a:t>
            </a:r>
            <a:br>
              <a:rPr lang="en-CA" altLang="en-US" sz="3200"/>
            </a:br>
            <a:r>
              <a:rPr lang="en-CA" altLang="en-US" sz="3200"/>
              <a:t>Is keeping me</a:t>
            </a:r>
            <a:br>
              <a:rPr lang="en-CA" altLang="en-US" sz="3200"/>
            </a:br>
            <a:r>
              <a:rPr lang="en-CA" altLang="en-US" sz="3200"/>
              <a:t>I won't be shaken I will not be moved</a:t>
            </a:r>
            <a:endParaRPr lang="en-US" altLang="en-US" sz="320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16680A2C-5207-6816-5D08-F22CD2CE568D}"/>
              </a:ext>
            </a:extLst>
          </p:cNvPr>
          <p:cNvSpPr>
            <a:spLocks noGrp="1" noChangeArrowheads="1"/>
          </p:cNvSpPr>
          <p:nvPr>
            <p:ph type="title"/>
          </p:nvPr>
        </p:nvSpPr>
        <p:spPr>
          <a:xfrm>
            <a:off x="381000" y="2636838"/>
            <a:ext cx="8458200" cy="1143000"/>
          </a:xfrm>
        </p:spPr>
        <p:txBody>
          <a:bodyPr/>
          <a:lstStyle/>
          <a:p>
            <a:r>
              <a:rPr lang="en-CA" altLang="en-US" sz="3200"/>
              <a:t>What blessed assurance</a:t>
            </a:r>
            <a:br>
              <a:rPr lang="en-CA" altLang="en-US" sz="3200"/>
            </a:br>
            <a:r>
              <a:rPr lang="en-CA" altLang="en-US" sz="3200"/>
              <a:t>I've found in You</a:t>
            </a:r>
            <a:br>
              <a:rPr lang="en-CA" altLang="en-US" sz="3200"/>
            </a:br>
            <a:r>
              <a:rPr lang="en-CA" altLang="en-US" sz="3200"/>
              <a:t>I've found in You</a:t>
            </a:r>
            <a:br>
              <a:rPr lang="en-CA" altLang="en-US" sz="3200"/>
            </a:br>
            <a:r>
              <a:rPr lang="en-CA" altLang="en-US" sz="3200"/>
              <a:t>I won't be shaken I will not be moved</a:t>
            </a:r>
            <a:br>
              <a:rPr lang="en-CA" altLang="en-US" sz="3200"/>
            </a:br>
            <a:br>
              <a:rPr lang="en-CA" altLang="en-US" sz="3200"/>
            </a:br>
            <a:r>
              <a:rPr lang="en-CA" altLang="en-US" sz="3200"/>
              <a:t>How steadfast Your strong hand</a:t>
            </a:r>
            <a:br>
              <a:rPr lang="en-CA" altLang="en-US" sz="3200"/>
            </a:br>
            <a:r>
              <a:rPr lang="en-CA" altLang="en-US" sz="3200"/>
              <a:t>Is keeping me</a:t>
            </a:r>
            <a:br>
              <a:rPr lang="en-CA" altLang="en-US" sz="3200"/>
            </a:br>
            <a:r>
              <a:rPr lang="en-CA" altLang="en-US" sz="3200"/>
              <a:t>Is keeping me</a:t>
            </a:r>
            <a:br>
              <a:rPr lang="en-CA" altLang="en-US" sz="3200"/>
            </a:br>
            <a:r>
              <a:rPr lang="en-CA" altLang="en-US" sz="3200"/>
              <a:t>I won't be shaken I will not be moved</a:t>
            </a:r>
            <a:br>
              <a:rPr lang="en-CA" altLang="en-US" sz="3200"/>
            </a:br>
            <a:r>
              <a:rPr lang="en-CA" altLang="en-US" sz="3200"/>
              <a:t>O blessed assurance</a:t>
            </a:r>
            <a:endParaRPr lang="en-US" altLang="en-US" sz="320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EA3800-52B7-FBB9-32E4-B9C63C752C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49DB2CD-0B3C-BD29-AB1F-F54FB74E09E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D0CA01D-3169-5345-01A5-548B26E0E7E5}"/>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53070085"/>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AC2B09-CC56-32EA-9254-FD06E710EFD2}"/>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2DF57290-D776-8C34-7C08-9FAF6EF7FA3E}"/>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659825953"/>
      </p:ext>
    </p:extLst>
  </p:cSld>
  <p:clrMapOvr>
    <a:masterClrMapping/>
  </p:clrMapOvr>
  <p:transition advClick="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0754" name="Rectangle 2"/>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448465175"/>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871E4D-57EA-4F0F-8CD6-D6A51CA9CE3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DEAFB7D-C69F-735B-11F8-E6EC0B1C5B5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B326DFE-B225-5CCF-8845-B93ADA0AB23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31228138"/>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277DA684-CA08-E27B-1533-F88CD4AC0047}"/>
              </a:ext>
            </a:extLst>
          </p:cNvPr>
          <p:cNvSpPr>
            <a:spLocks noGrp="1" noChangeArrowheads="1"/>
          </p:cNvSpPr>
          <p:nvPr>
            <p:ph type="ctrTitle"/>
          </p:nvPr>
        </p:nvSpPr>
        <p:spPr>
          <a:xfrm>
            <a:off x="685800" y="2895600"/>
            <a:ext cx="7772400" cy="1143000"/>
          </a:xfrm>
        </p:spPr>
        <p:txBody>
          <a:bodyPr anchor="ctr"/>
          <a:lstStyle/>
          <a:p>
            <a:r>
              <a:rPr lang="en-US" altLang="en-US" sz="4800" b="1">
                <a:latin typeface="Times New Roman" panose="02020603050405020304" pitchFamily="18" charset="0"/>
              </a:rPr>
              <a:t>MY SAVIOUR’S LOVE</a:t>
            </a:r>
            <a:br>
              <a:rPr lang="en-US" altLang="en-US" sz="3200" b="1">
                <a:latin typeface="Times New Roman" panose="02020603050405020304" pitchFamily="18" charset="0"/>
              </a:rPr>
            </a:br>
            <a:br>
              <a:rPr lang="en-US" altLang="en-US" sz="3200" b="1">
                <a:latin typeface="Times New Roman" panose="02020603050405020304" pitchFamily="18" charset="0"/>
              </a:rPr>
            </a:br>
            <a:r>
              <a:rPr lang="en-US" altLang="en-US" sz="3200" b="1">
                <a:latin typeface="Times New Roman" panose="02020603050405020304" pitchFamily="18" charset="0"/>
              </a:rPr>
              <a:t>(I STAND AMAZED  IN THE PRESENCE)</a:t>
            </a:r>
            <a:br>
              <a:rPr lang="en-US" altLang="en-US">
                <a:ea typeface="Times" panose="02020603050405020304" charset="0"/>
                <a:cs typeface="Times" panose="02020603050405020304" charset="0"/>
              </a:rPr>
            </a:br>
            <a:br>
              <a:rPr lang="en-US" altLang="en-US">
                <a:ea typeface="Times" panose="02020603050405020304" charset="0"/>
                <a:cs typeface="Times" panose="02020603050405020304" charset="0"/>
              </a:rPr>
            </a:br>
            <a:endParaRPr lang="en-US" altLang="en-US">
              <a:ea typeface="Times" panose="02020603050405020304" charset="0"/>
              <a:cs typeface="Times" panose="02020603050405020304" charset="0"/>
            </a:endParaRPr>
          </a:p>
        </p:txBody>
      </p:sp>
      <p:sp>
        <p:nvSpPr>
          <p:cNvPr id="3075" name="Rectangle 3">
            <a:extLst>
              <a:ext uri="{FF2B5EF4-FFF2-40B4-BE49-F238E27FC236}">
                <a16:creationId xmlns:a16="http://schemas.microsoft.com/office/drawing/2014/main" id="{D371AC6A-D83A-7B4C-EB99-A6D636108D02}"/>
              </a:ext>
            </a:extLst>
          </p:cNvPr>
          <p:cNvSpPr>
            <a:spLocks noChangeArrowheads="1"/>
          </p:cNvSpPr>
          <p:nvPr>
            <p:ph type="subTitle" idx="1"/>
          </p:nvPr>
        </p:nvSpPr>
        <p:spPr>
          <a:xfrm>
            <a:off x="1371600" y="4953000"/>
            <a:ext cx="6400800" cy="1752600"/>
          </a:xfrm>
          <a:noFill/>
        </p:spPr>
        <p:txBody>
          <a:bodyPr/>
          <a:lstStyle/>
          <a:p>
            <a:r>
              <a:rPr lang="en-US" altLang="en-US" sz="1800"/>
              <a:t>Shoreacres Bible Chapel Copyright #2216-080-734021</a:t>
            </a: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979796CD-0B95-DE26-38AE-A1CDE64F4FF5}"/>
              </a:ext>
            </a:extLst>
          </p:cNvPr>
          <p:cNvSpPr>
            <a:spLocks noGrp="1" noChangeArrowheads="1"/>
          </p:cNvSpPr>
          <p:nvPr>
            <p:ph type="title"/>
          </p:nvPr>
        </p:nvSpPr>
        <p:spPr>
          <a:xfrm>
            <a:off x="685800" y="2971800"/>
            <a:ext cx="7772400" cy="1143000"/>
          </a:xfrm>
        </p:spPr>
        <p:txBody>
          <a:bodyPr/>
          <a:lstStyle/>
          <a:p>
            <a:r>
              <a:rPr lang="en-US" altLang="en-US" sz="4000"/>
              <a:t>I stand amazed in the presence</a:t>
            </a:r>
            <a:br>
              <a:rPr lang="en-US" altLang="en-US" sz="4000"/>
            </a:br>
            <a:r>
              <a:rPr lang="en-US" altLang="en-US" sz="4000"/>
              <a:t>Of Jesus the Nazarene,</a:t>
            </a:r>
            <a:br>
              <a:rPr lang="en-US" altLang="en-US" sz="4000"/>
            </a:br>
            <a:r>
              <a:rPr lang="en-US" altLang="en-US" sz="4000"/>
              <a:t>And wonder how He could love me,</a:t>
            </a:r>
            <a:br>
              <a:rPr lang="en-US" altLang="en-US" sz="4000"/>
            </a:br>
            <a:r>
              <a:rPr lang="en-US" altLang="en-US" sz="4000"/>
              <a:t>A sinner, condemned, unclean.</a:t>
            </a:r>
            <a:br>
              <a:rPr lang="en-US" altLang="en-US" sz="4000"/>
            </a:br>
            <a:endParaRPr lang="en-US" altLang="en-US" sz="400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31226159-A527-536C-C179-32B485DDAF51}"/>
              </a:ext>
            </a:extLst>
          </p:cNvPr>
          <p:cNvSpPr>
            <a:spLocks noGrp="1" noChangeArrowheads="1"/>
          </p:cNvSpPr>
          <p:nvPr>
            <p:ph type="title"/>
          </p:nvPr>
        </p:nvSpPr>
        <p:spPr>
          <a:xfrm>
            <a:off x="228600" y="3048000"/>
            <a:ext cx="8534400" cy="1143000"/>
          </a:xfrm>
        </p:spPr>
        <p:txBody>
          <a:bodyPr/>
          <a:lstStyle/>
          <a:p>
            <a:r>
              <a:rPr lang="en-US" altLang="en-US" sz="4000"/>
              <a:t> O how marvelous! O how wonderful!</a:t>
            </a:r>
            <a:br>
              <a:rPr lang="en-US" altLang="en-US" sz="4000"/>
            </a:br>
            <a:r>
              <a:rPr lang="en-US" altLang="en-US" sz="4000"/>
              <a:t>And my song shall ever be:</a:t>
            </a:r>
            <a:br>
              <a:rPr lang="en-US" altLang="en-US" sz="4000"/>
            </a:br>
            <a:r>
              <a:rPr lang="en-US" altLang="en-US" sz="4000"/>
              <a:t>O how marvelous! O how wonderful!</a:t>
            </a:r>
            <a:br>
              <a:rPr lang="en-US" altLang="en-US" sz="4000"/>
            </a:br>
            <a:r>
              <a:rPr lang="en-US" altLang="en-US" sz="4000"/>
              <a:t>Is my Saviour’s love for me!</a:t>
            </a:r>
            <a:br>
              <a:rPr lang="en-US" altLang="en-US" sz="4000"/>
            </a:br>
            <a:br>
              <a:rPr lang="en-US" altLang="en-US" sz="4000"/>
            </a:br>
            <a:endParaRPr lang="en-US" altLang="en-US" sz="400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4635580B-6384-CD92-CCBB-C69E135C69E2}"/>
              </a:ext>
            </a:extLst>
          </p:cNvPr>
          <p:cNvSpPr>
            <a:spLocks noGrp="1" noChangeArrowheads="1"/>
          </p:cNvSpPr>
          <p:nvPr>
            <p:ph type="title"/>
          </p:nvPr>
        </p:nvSpPr>
        <p:spPr>
          <a:xfrm>
            <a:off x="685800" y="2895600"/>
            <a:ext cx="7772400" cy="1143000"/>
          </a:xfrm>
        </p:spPr>
        <p:txBody>
          <a:bodyPr/>
          <a:lstStyle/>
          <a:p>
            <a:r>
              <a:rPr lang="en-US" altLang="en-US" sz="4000"/>
              <a:t>For me it was in the garden</a:t>
            </a:r>
            <a:br>
              <a:rPr lang="en-US" altLang="en-US" sz="4000"/>
            </a:br>
            <a:r>
              <a:rPr lang="en-US" altLang="en-US" sz="4000"/>
              <a:t>He prayed: </a:t>
            </a:r>
            <a:br>
              <a:rPr lang="en-US" altLang="en-US" sz="4000"/>
            </a:br>
            <a:r>
              <a:rPr lang="en-US" altLang="en-US" sz="4000"/>
              <a:t>“Not My will, but Thine.”</a:t>
            </a:r>
            <a:br>
              <a:rPr lang="en-US" altLang="en-US" sz="4000"/>
            </a:br>
            <a:r>
              <a:rPr lang="en-US" altLang="en-US" sz="4000"/>
              <a:t>He had no tears for His own griefs,</a:t>
            </a:r>
            <a:br>
              <a:rPr lang="en-US" altLang="en-US" sz="4000"/>
            </a:br>
            <a:r>
              <a:rPr lang="en-US" altLang="en-US" sz="4000"/>
              <a:t>But sweat drops of blood for mine.</a:t>
            </a:r>
            <a:br>
              <a:rPr lang="en-US" altLang="en-US" sz="4000"/>
            </a:br>
            <a:endParaRPr lang="en-US" altLang="en-US" sz="400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8270D4E3-ABF1-2D80-B8B3-24819ECFDFB2}"/>
              </a:ext>
            </a:extLst>
          </p:cNvPr>
          <p:cNvSpPr>
            <a:spLocks noGrp="1" noChangeArrowheads="1"/>
          </p:cNvSpPr>
          <p:nvPr>
            <p:ph type="title"/>
          </p:nvPr>
        </p:nvSpPr>
        <p:spPr>
          <a:xfrm>
            <a:off x="228600" y="3048000"/>
            <a:ext cx="8534400" cy="1143000"/>
          </a:xfrm>
        </p:spPr>
        <p:txBody>
          <a:bodyPr/>
          <a:lstStyle/>
          <a:p>
            <a:r>
              <a:rPr lang="en-US" altLang="en-US" sz="4000"/>
              <a:t>O how marvelous! O how wonderful!</a:t>
            </a:r>
            <a:br>
              <a:rPr lang="en-US" altLang="en-US" sz="4000"/>
            </a:br>
            <a:r>
              <a:rPr lang="en-US" altLang="en-US" sz="4000"/>
              <a:t>And my song shall ever be:</a:t>
            </a:r>
            <a:br>
              <a:rPr lang="en-US" altLang="en-US" sz="4000"/>
            </a:br>
            <a:r>
              <a:rPr lang="en-US" altLang="en-US" sz="4000"/>
              <a:t>O how marvelous! O how wonderful!</a:t>
            </a:r>
            <a:br>
              <a:rPr lang="en-US" altLang="en-US" sz="4000"/>
            </a:br>
            <a:r>
              <a:rPr lang="en-US" altLang="en-US" sz="4000"/>
              <a:t>Is my Saviour’s love for me!</a:t>
            </a:r>
            <a:br>
              <a:rPr lang="en-US" altLang="en-US" sz="4000"/>
            </a:br>
            <a:br>
              <a:rPr lang="en-US" altLang="en-US" sz="4000"/>
            </a:br>
            <a:endParaRPr lang="en-US" altLang="en-US" sz="400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E0996D23-8763-9797-5537-7B3E22B7B0C0}"/>
              </a:ext>
            </a:extLst>
          </p:cNvPr>
          <p:cNvSpPr>
            <a:spLocks noGrp="1" noChangeArrowheads="1"/>
          </p:cNvSpPr>
          <p:nvPr>
            <p:ph type="title"/>
          </p:nvPr>
        </p:nvSpPr>
        <p:spPr>
          <a:xfrm>
            <a:off x="381000" y="2590800"/>
            <a:ext cx="8382000" cy="1143000"/>
          </a:xfrm>
        </p:spPr>
        <p:txBody>
          <a:bodyPr/>
          <a:lstStyle/>
          <a:p>
            <a:r>
              <a:rPr lang="en-US" altLang="en-US" sz="4000"/>
              <a:t>In pity angels beheld Him,</a:t>
            </a:r>
            <a:br>
              <a:rPr lang="en-US" altLang="en-US" sz="4000"/>
            </a:br>
            <a:r>
              <a:rPr lang="en-US" altLang="en-US" sz="4000"/>
              <a:t>And came from the world of light</a:t>
            </a:r>
            <a:br>
              <a:rPr lang="en-US" altLang="en-US" sz="4000"/>
            </a:br>
            <a:r>
              <a:rPr lang="en-US" altLang="en-US" sz="4000"/>
              <a:t>To comfort Him in the sorrows</a:t>
            </a:r>
            <a:br>
              <a:rPr lang="en-US" altLang="en-US" sz="4000"/>
            </a:br>
            <a:r>
              <a:rPr lang="en-US" altLang="en-US" sz="4000"/>
              <a:t>He bore for my soul that night.</a:t>
            </a:r>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E28B9032-4FD8-027A-AFF0-CDC9D3DB99D3}"/>
              </a:ext>
            </a:extLst>
          </p:cNvPr>
          <p:cNvSpPr>
            <a:spLocks noGrp="1" noChangeArrowheads="1"/>
          </p:cNvSpPr>
          <p:nvPr>
            <p:ph type="title"/>
          </p:nvPr>
        </p:nvSpPr>
        <p:spPr>
          <a:xfrm>
            <a:off x="228600" y="3048000"/>
            <a:ext cx="8534400" cy="1143000"/>
          </a:xfrm>
        </p:spPr>
        <p:txBody>
          <a:bodyPr/>
          <a:lstStyle/>
          <a:p>
            <a:r>
              <a:rPr lang="en-US" altLang="en-US" sz="4000"/>
              <a:t>O how marvelous! O how wonderful!</a:t>
            </a:r>
            <a:br>
              <a:rPr lang="en-US" altLang="en-US" sz="4000"/>
            </a:br>
            <a:r>
              <a:rPr lang="en-US" altLang="en-US" sz="4000"/>
              <a:t>And my song shall ever be:</a:t>
            </a:r>
            <a:br>
              <a:rPr lang="en-US" altLang="en-US" sz="4000"/>
            </a:br>
            <a:r>
              <a:rPr lang="en-US" altLang="en-US" sz="4000"/>
              <a:t>O how marvelous! O how wonderful!</a:t>
            </a:r>
            <a:br>
              <a:rPr lang="en-US" altLang="en-US" sz="4000"/>
            </a:br>
            <a:r>
              <a:rPr lang="en-US" altLang="en-US" sz="4000"/>
              <a:t>Is my Saviour’s love for me!</a:t>
            </a:r>
            <a:br>
              <a:rPr lang="en-US" altLang="en-US" sz="4000"/>
            </a:br>
            <a:br>
              <a:rPr lang="en-US" altLang="en-US" sz="4000"/>
            </a:br>
            <a:endParaRPr lang="en-US" altLang="en-US" sz="400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93015F67-E7B3-EC64-1641-B0ED45934191}"/>
              </a:ext>
            </a:extLst>
          </p:cNvPr>
          <p:cNvSpPr>
            <a:spLocks noGrp="1" noChangeArrowheads="1"/>
          </p:cNvSpPr>
          <p:nvPr>
            <p:ph type="title"/>
          </p:nvPr>
        </p:nvSpPr>
        <p:spPr>
          <a:xfrm>
            <a:off x="304800" y="2667000"/>
            <a:ext cx="8534400" cy="1143000"/>
          </a:xfrm>
        </p:spPr>
        <p:txBody>
          <a:bodyPr/>
          <a:lstStyle/>
          <a:p>
            <a:r>
              <a:rPr lang="en-US" altLang="en-US" sz="4000"/>
              <a:t>He took my sins and my sorrows,</a:t>
            </a:r>
            <a:br>
              <a:rPr lang="en-US" altLang="en-US" sz="4000"/>
            </a:br>
            <a:r>
              <a:rPr lang="en-US" altLang="en-US" sz="4000"/>
              <a:t>He made them His very own;</a:t>
            </a:r>
            <a:br>
              <a:rPr lang="en-US" altLang="en-US" sz="4000"/>
            </a:br>
            <a:r>
              <a:rPr lang="en-US" altLang="en-US" sz="4000"/>
              <a:t>He bore the burden to Calvary,</a:t>
            </a:r>
            <a:br>
              <a:rPr lang="en-US" altLang="en-US" sz="4000"/>
            </a:br>
            <a:r>
              <a:rPr lang="en-US" altLang="en-US" sz="4000"/>
              <a:t>And suffered and died alone.</a:t>
            </a:r>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18137252-E02E-DDF9-AF61-188912825FA0}"/>
              </a:ext>
            </a:extLst>
          </p:cNvPr>
          <p:cNvSpPr>
            <a:spLocks noGrp="1" noChangeArrowheads="1"/>
          </p:cNvSpPr>
          <p:nvPr>
            <p:ph type="title"/>
          </p:nvPr>
        </p:nvSpPr>
        <p:spPr>
          <a:xfrm>
            <a:off x="228600" y="3048000"/>
            <a:ext cx="8534400" cy="1143000"/>
          </a:xfrm>
        </p:spPr>
        <p:txBody>
          <a:bodyPr/>
          <a:lstStyle/>
          <a:p>
            <a:r>
              <a:rPr lang="en-US" altLang="en-US" sz="4000"/>
              <a:t>O how marvelous! O how wonderful!</a:t>
            </a:r>
            <a:br>
              <a:rPr lang="en-US" altLang="en-US" sz="4000"/>
            </a:br>
            <a:r>
              <a:rPr lang="en-US" altLang="en-US" sz="4000"/>
              <a:t>And my song shall ever be:</a:t>
            </a:r>
            <a:br>
              <a:rPr lang="en-US" altLang="en-US" sz="4000"/>
            </a:br>
            <a:r>
              <a:rPr lang="en-US" altLang="en-US" sz="4000"/>
              <a:t>O how marvelous! O how wonderful!</a:t>
            </a:r>
            <a:br>
              <a:rPr lang="en-US" altLang="en-US" sz="4000"/>
            </a:br>
            <a:r>
              <a:rPr lang="en-US" altLang="en-US" sz="4000"/>
              <a:t>Is my Savior’s love for me!</a:t>
            </a:r>
            <a:br>
              <a:rPr lang="en-US" altLang="en-US" sz="4000"/>
            </a:br>
            <a:br>
              <a:rPr lang="en-US" altLang="en-US" sz="4000"/>
            </a:br>
            <a:endParaRPr lang="en-US" altLang="en-US" sz="400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86D10564-07DF-BABE-D00C-E1C24FB26FA7}"/>
              </a:ext>
            </a:extLst>
          </p:cNvPr>
          <p:cNvSpPr>
            <a:spLocks noGrp="1" noChangeArrowheads="1"/>
          </p:cNvSpPr>
          <p:nvPr>
            <p:ph type="ctrTitle"/>
          </p:nvPr>
        </p:nvSpPr>
        <p:spPr>
          <a:xfrm>
            <a:off x="685800" y="2286000"/>
            <a:ext cx="7772400" cy="1143000"/>
          </a:xfrm>
        </p:spPr>
        <p:txBody>
          <a:bodyPr anchor="ctr"/>
          <a:lstStyle/>
          <a:p>
            <a:r>
              <a:rPr lang="en-US" altLang="en-US"/>
              <a:t>How Beautiful</a:t>
            </a:r>
            <a:endParaRPr lang="en-US" altLang="en-US" sz="4400">
              <a:solidFill>
                <a:schemeClr val="tx1"/>
              </a:solidFill>
              <a:ea typeface="Times" charset="0"/>
              <a:cs typeface="Times" charset="0"/>
            </a:endParaRPr>
          </a:p>
        </p:txBody>
      </p:sp>
      <p:sp>
        <p:nvSpPr>
          <p:cNvPr id="3075" name="Rectangle 3">
            <a:extLst>
              <a:ext uri="{FF2B5EF4-FFF2-40B4-BE49-F238E27FC236}">
                <a16:creationId xmlns:a16="http://schemas.microsoft.com/office/drawing/2014/main" id="{15B758BA-302D-BB21-4D63-5C35FF908CA6}"/>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62495C9F-7D87-52AF-732F-7D716E59D9EC}"/>
              </a:ext>
            </a:extLst>
          </p:cNvPr>
          <p:cNvSpPr>
            <a:spLocks noGrp="1" noChangeArrowheads="1"/>
          </p:cNvSpPr>
          <p:nvPr>
            <p:ph type="title"/>
          </p:nvPr>
        </p:nvSpPr>
        <p:spPr>
          <a:xfrm>
            <a:off x="304800" y="2819400"/>
            <a:ext cx="8534400" cy="1143000"/>
          </a:xfrm>
        </p:spPr>
        <p:txBody>
          <a:bodyPr/>
          <a:lstStyle/>
          <a:p>
            <a:r>
              <a:rPr lang="en-US" altLang="en-US" sz="4000"/>
              <a:t>When with the ransomed in glory</a:t>
            </a:r>
            <a:br>
              <a:rPr lang="en-US" altLang="en-US" sz="4000"/>
            </a:br>
            <a:r>
              <a:rPr lang="en-US" altLang="en-US" sz="4000"/>
              <a:t>His face I at last shall see,</a:t>
            </a:r>
            <a:br>
              <a:rPr lang="en-US" altLang="en-US" sz="4000"/>
            </a:br>
            <a:r>
              <a:rPr lang="en-US" altLang="en-US" sz="4000"/>
              <a:t>’Twill be my joy through the ages</a:t>
            </a:r>
            <a:br>
              <a:rPr lang="en-US" altLang="en-US" sz="4000"/>
            </a:br>
            <a:r>
              <a:rPr lang="en-US" altLang="en-US" sz="4000"/>
              <a:t>To sing of His love for me.</a:t>
            </a:r>
            <a:br>
              <a:rPr lang="en-US" altLang="en-US" sz="4000"/>
            </a:br>
            <a:endParaRPr lang="en-US" altLang="en-US" sz="400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CEBF6ACA-DB08-D84C-C6CC-7AA1304C7F36}"/>
              </a:ext>
            </a:extLst>
          </p:cNvPr>
          <p:cNvSpPr>
            <a:spLocks noGrp="1" noChangeArrowheads="1"/>
          </p:cNvSpPr>
          <p:nvPr>
            <p:ph type="title"/>
          </p:nvPr>
        </p:nvSpPr>
        <p:spPr>
          <a:xfrm>
            <a:off x="228600" y="3048000"/>
            <a:ext cx="8534400" cy="1143000"/>
          </a:xfrm>
        </p:spPr>
        <p:txBody>
          <a:bodyPr/>
          <a:lstStyle/>
          <a:p>
            <a:r>
              <a:rPr lang="en-US" altLang="en-US" sz="4000"/>
              <a:t>O how marvelous! O how wonderful!</a:t>
            </a:r>
            <a:br>
              <a:rPr lang="en-US" altLang="en-US" sz="4000"/>
            </a:br>
            <a:r>
              <a:rPr lang="en-US" altLang="en-US" sz="4000"/>
              <a:t>And my song shall ever be:</a:t>
            </a:r>
            <a:br>
              <a:rPr lang="en-US" altLang="en-US" sz="4000"/>
            </a:br>
            <a:r>
              <a:rPr lang="en-US" altLang="en-US" sz="4000"/>
              <a:t>O how marvelous! O how wonderful!</a:t>
            </a:r>
            <a:br>
              <a:rPr lang="en-US" altLang="en-US" sz="4000"/>
            </a:br>
            <a:r>
              <a:rPr lang="en-US" altLang="en-US" sz="4000"/>
              <a:t>Is my Savior’s love for me!</a:t>
            </a:r>
            <a:br>
              <a:rPr lang="en-US" altLang="en-US" sz="4000"/>
            </a:br>
            <a:br>
              <a:rPr lang="en-US" altLang="en-US" sz="4000"/>
            </a:br>
            <a:endParaRPr lang="en-US" altLang="en-US" sz="400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7F4D02-2F1E-EB47-0298-E3E0B297D0E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4577CB8-0943-66FE-2CA9-4A6BC44810A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563742C-E63F-70AF-BEA3-D9F59683C29D}"/>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043035162"/>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449C51A2-A10A-D2F5-0D76-939B1C2E20ED}"/>
              </a:ext>
            </a:extLst>
          </p:cNvPr>
          <p:cNvSpPr>
            <a:spLocks noGrp="1" noChangeArrowheads="1"/>
          </p:cNvSpPr>
          <p:nvPr>
            <p:ph type="ctrTitle"/>
          </p:nvPr>
        </p:nvSpPr>
        <p:spPr>
          <a:xfrm>
            <a:off x="685800" y="2057400"/>
            <a:ext cx="7772400" cy="1143000"/>
          </a:xfrm>
        </p:spPr>
        <p:txBody>
          <a:bodyPr/>
          <a:lstStyle/>
          <a:p>
            <a:r>
              <a:rPr lang="en-US" altLang="en-US" sz="6000" b="1"/>
              <a:t>Be Unto Your Name</a:t>
            </a:r>
          </a:p>
        </p:txBody>
      </p:sp>
      <p:sp>
        <p:nvSpPr>
          <p:cNvPr id="3075" name="Rectangle 3">
            <a:extLst>
              <a:ext uri="{FF2B5EF4-FFF2-40B4-BE49-F238E27FC236}">
                <a16:creationId xmlns:a16="http://schemas.microsoft.com/office/drawing/2014/main" id="{2F95436D-23F5-9CAA-ABF3-AA6C6336A950}"/>
              </a:ext>
            </a:extLst>
          </p:cNvPr>
          <p:cNvSpPr>
            <a:spLocks noChangeArrowheads="1"/>
          </p:cNvSpPr>
          <p:nvPr>
            <p:ph type="subTitle" idx="1"/>
          </p:nvPr>
        </p:nvSpPr>
        <p:spPr>
          <a:xfrm>
            <a:off x="1371600" y="4953000"/>
            <a:ext cx="6400800" cy="1752600"/>
          </a:xfrm>
          <a:noFill/>
        </p:spPr>
        <p:txBody>
          <a:bodyPr/>
          <a:lstStyle/>
          <a:p>
            <a:r>
              <a:rPr lang="en-US" altLang="en-US" sz="1800"/>
              <a:t>Shoreacres Bible Chapel Copyright #2216-080-734021</a:t>
            </a:r>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3D512D9-F693-34D5-9B57-36257BBF9431}"/>
              </a:ext>
            </a:extLst>
          </p:cNvPr>
          <p:cNvSpPr>
            <a:spLocks noGrp="1" noChangeArrowheads="1"/>
          </p:cNvSpPr>
          <p:nvPr>
            <p:ph type="title"/>
          </p:nvPr>
        </p:nvSpPr>
        <p:spPr>
          <a:xfrm>
            <a:off x="685800" y="2667000"/>
            <a:ext cx="7772400" cy="1143000"/>
          </a:xfrm>
        </p:spPr>
        <p:txBody>
          <a:bodyPr/>
          <a:lstStyle/>
          <a:p>
            <a:r>
              <a:rPr lang="en-US" altLang="en-US"/>
              <a:t>We are a moment, </a:t>
            </a:r>
            <a:br>
              <a:rPr lang="en-US" altLang="en-US"/>
            </a:br>
            <a:r>
              <a:rPr lang="en-US" altLang="en-US"/>
              <a:t>You are forever</a:t>
            </a:r>
            <a:br>
              <a:rPr lang="en-US" altLang="en-US"/>
            </a:br>
            <a:r>
              <a:rPr lang="en-US" altLang="en-US"/>
              <a:t>Lord of the Ages, </a:t>
            </a:r>
            <a:br>
              <a:rPr lang="en-US" altLang="en-US"/>
            </a:br>
            <a:r>
              <a:rPr lang="en-US" altLang="en-US"/>
              <a:t>God before time</a:t>
            </a:r>
            <a:br>
              <a:rPr lang="en-US" altLang="en-US"/>
            </a:br>
            <a:r>
              <a:rPr lang="en-US" altLang="en-US"/>
              <a:t>We are a vapor, </a:t>
            </a:r>
            <a:br>
              <a:rPr lang="en-US" altLang="en-US"/>
            </a:br>
            <a:r>
              <a:rPr lang="en-US" altLang="en-US"/>
              <a:t>You are eternal</a:t>
            </a:r>
            <a:br>
              <a:rPr lang="en-US" altLang="en-US"/>
            </a:br>
            <a:r>
              <a:rPr lang="en-US" altLang="en-US"/>
              <a:t>Love everlasting, </a:t>
            </a:r>
            <a:br>
              <a:rPr lang="en-US" altLang="en-US"/>
            </a:br>
            <a:r>
              <a:rPr lang="en-US" altLang="en-US"/>
              <a:t>reigning on high</a:t>
            </a:r>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46349F15-A663-0322-9391-EA5E7841206D}"/>
              </a:ext>
            </a:extLst>
          </p:cNvPr>
          <p:cNvSpPr>
            <a:spLocks noGrp="1" noChangeArrowheads="1"/>
          </p:cNvSpPr>
          <p:nvPr>
            <p:ph type="title"/>
          </p:nvPr>
        </p:nvSpPr>
        <p:spPr>
          <a:xfrm>
            <a:off x="228600" y="2743200"/>
            <a:ext cx="8534400" cy="1143000"/>
          </a:xfrm>
        </p:spPr>
        <p:txBody>
          <a:bodyPr/>
          <a:lstStyle/>
          <a:p>
            <a:br>
              <a:rPr lang="en-US" altLang="en-US"/>
            </a:br>
            <a:r>
              <a:rPr lang="en-US" altLang="en-US"/>
              <a:t>Holy, holy, Lord God Almighty</a:t>
            </a:r>
            <a:br>
              <a:rPr lang="en-US" altLang="en-US"/>
            </a:br>
            <a:r>
              <a:rPr lang="en-US" altLang="en-US"/>
              <a:t>Worthy is the Lamb </a:t>
            </a:r>
            <a:br>
              <a:rPr lang="en-US" altLang="en-US"/>
            </a:br>
            <a:r>
              <a:rPr lang="en-US" altLang="en-US"/>
              <a:t>Who was slain</a:t>
            </a:r>
            <a:br>
              <a:rPr lang="en-US" altLang="en-US"/>
            </a:br>
            <a:r>
              <a:rPr lang="en-US" altLang="en-US"/>
              <a:t>Highest praises, </a:t>
            </a:r>
            <a:br>
              <a:rPr lang="en-US" altLang="en-US"/>
            </a:br>
            <a:r>
              <a:rPr lang="en-US" altLang="en-US"/>
              <a:t>honour and glory</a:t>
            </a:r>
            <a:br>
              <a:rPr lang="en-US" altLang="en-US"/>
            </a:br>
            <a:r>
              <a:rPr lang="en-US" altLang="en-US"/>
              <a:t>Be unto Your name, </a:t>
            </a:r>
            <a:br>
              <a:rPr lang="en-US" altLang="en-US"/>
            </a:br>
            <a:r>
              <a:rPr lang="en-US" altLang="en-US"/>
              <a:t>be unto Your name</a:t>
            </a:r>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7739608B-8FD3-5E76-E0BA-3F64C8FA4F45}"/>
              </a:ext>
            </a:extLst>
          </p:cNvPr>
          <p:cNvSpPr>
            <a:spLocks noGrp="1" noChangeArrowheads="1"/>
          </p:cNvSpPr>
          <p:nvPr>
            <p:ph type="title"/>
          </p:nvPr>
        </p:nvSpPr>
        <p:spPr>
          <a:xfrm>
            <a:off x="685800" y="2743200"/>
            <a:ext cx="7772400" cy="1143000"/>
          </a:xfrm>
        </p:spPr>
        <p:txBody>
          <a:bodyPr/>
          <a:lstStyle/>
          <a:p>
            <a:r>
              <a:rPr lang="en-US" altLang="en-US"/>
              <a:t>We are the broken, </a:t>
            </a:r>
            <a:br>
              <a:rPr lang="en-US" altLang="en-US"/>
            </a:br>
            <a:r>
              <a:rPr lang="en-US" altLang="en-US"/>
              <a:t>You are the healer</a:t>
            </a:r>
            <a:br>
              <a:rPr lang="en-US" altLang="en-US"/>
            </a:br>
            <a:r>
              <a:rPr lang="en-US" altLang="en-US"/>
              <a:t>Jesus, Redeemer, </a:t>
            </a:r>
            <a:br>
              <a:rPr lang="en-US" altLang="en-US"/>
            </a:br>
            <a:r>
              <a:rPr lang="en-US" altLang="en-US"/>
              <a:t>mighty to save</a:t>
            </a:r>
            <a:br>
              <a:rPr lang="en-US" altLang="en-US"/>
            </a:br>
            <a:r>
              <a:rPr lang="en-US" altLang="en-US"/>
              <a:t>You are the love song </a:t>
            </a:r>
            <a:br>
              <a:rPr lang="en-US" altLang="en-US"/>
            </a:br>
            <a:r>
              <a:rPr lang="en-US" altLang="en-US"/>
              <a:t>we'll sing forever</a:t>
            </a:r>
            <a:br>
              <a:rPr lang="en-US" altLang="en-US"/>
            </a:br>
            <a:r>
              <a:rPr lang="en-US" altLang="en-US"/>
              <a:t>Bowing before You, </a:t>
            </a:r>
            <a:br>
              <a:rPr lang="en-US" altLang="en-US"/>
            </a:br>
            <a:r>
              <a:rPr lang="en-US" altLang="en-US"/>
              <a:t>blessing Your name</a:t>
            </a:r>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67C0B3FF-FA23-7862-C17C-068D2DC90309}"/>
              </a:ext>
            </a:extLst>
          </p:cNvPr>
          <p:cNvSpPr>
            <a:spLocks noGrp="1" noChangeArrowheads="1"/>
          </p:cNvSpPr>
          <p:nvPr>
            <p:ph type="title"/>
          </p:nvPr>
        </p:nvSpPr>
        <p:spPr>
          <a:xfrm>
            <a:off x="228600" y="2743200"/>
            <a:ext cx="8534400" cy="1143000"/>
          </a:xfrm>
        </p:spPr>
        <p:txBody>
          <a:bodyPr/>
          <a:lstStyle/>
          <a:p>
            <a:br>
              <a:rPr lang="en-US" altLang="en-US"/>
            </a:br>
            <a:r>
              <a:rPr lang="en-US" altLang="en-US"/>
              <a:t>Holy, holy, Lord God Almighty</a:t>
            </a:r>
            <a:br>
              <a:rPr lang="en-US" altLang="en-US"/>
            </a:br>
            <a:r>
              <a:rPr lang="en-US" altLang="en-US"/>
              <a:t>Worthy is the Lamb </a:t>
            </a:r>
            <a:br>
              <a:rPr lang="en-US" altLang="en-US"/>
            </a:br>
            <a:r>
              <a:rPr lang="en-US" altLang="en-US"/>
              <a:t>Who was slain</a:t>
            </a:r>
            <a:br>
              <a:rPr lang="en-US" altLang="en-US"/>
            </a:br>
            <a:r>
              <a:rPr lang="en-US" altLang="en-US"/>
              <a:t>Highest praises, </a:t>
            </a:r>
            <a:br>
              <a:rPr lang="en-US" altLang="en-US"/>
            </a:br>
            <a:r>
              <a:rPr lang="en-US" altLang="en-US"/>
              <a:t>honour and glory</a:t>
            </a:r>
            <a:br>
              <a:rPr lang="en-US" altLang="en-US"/>
            </a:br>
            <a:r>
              <a:rPr lang="en-US" altLang="en-US"/>
              <a:t>Be unto Your name, </a:t>
            </a:r>
            <a:br>
              <a:rPr lang="en-US" altLang="en-US"/>
            </a:br>
            <a:r>
              <a:rPr lang="en-US" altLang="en-US"/>
              <a:t>be unto Your name</a:t>
            </a:r>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407A3C86-484A-61D3-B35C-A96BB9018980}"/>
              </a:ext>
            </a:extLst>
          </p:cNvPr>
          <p:cNvSpPr>
            <a:spLocks noGrp="1" noChangeArrowheads="1"/>
          </p:cNvSpPr>
          <p:nvPr>
            <p:ph type="title"/>
          </p:nvPr>
        </p:nvSpPr>
        <p:spPr>
          <a:xfrm>
            <a:off x="228600" y="2743200"/>
            <a:ext cx="8534400" cy="1143000"/>
          </a:xfrm>
        </p:spPr>
        <p:txBody>
          <a:bodyPr/>
          <a:lstStyle/>
          <a:p>
            <a:br>
              <a:rPr lang="en-US" altLang="en-US"/>
            </a:br>
            <a:r>
              <a:rPr lang="en-US" altLang="en-US"/>
              <a:t>Holy, holy, Lord God Almighty</a:t>
            </a:r>
            <a:br>
              <a:rPr lang="en-US" altLang="en-US"/>
            </a:br>
            <a:r>
              <a:rPr lang="en-US" altLang="en-US"/>
              <a:t>Worthy is the Lamb </a:t>
            </a:r>
            <a:br>
              <a:rPr lang="en-US" altLang="en-US"/>
            </a:br>
            <a:r>
              <a:rPr lang="en-US" altLang="en-US"/>
              <a:t>Who was slain</a:t>
            </a:r>
            <a:br>
              <a:rPr lang="en-US" altLang="en-US"/>
            </a:br>
            <a:r>
              <a:rPr lang="en-US" altLang="en-US"/>
              <a:t>Highest praises, </a:t>
            </a:r>
            <a:br>
              <a:rPr lang="en-US" altLang="en-US"/>
            </a:br>
            <a:r>
              <a:rPr lang="en-US" altLang="en-US"/>
              <a:t>honour and glory</a:t>
            </a:r>
            <a:br>
              <a:rPr lang="en-US" altLang="en-US"/>
            </a:br>
            <a:r>
              <a:rPr lang="en-US" altLang="en-US"/>
              <a:t>Be unto Your name, </a:t>
            </a:r>
            <a:br>
              <a:rPr lang="en-US" altLang="en-US"/>
            </a:br>
            <a:r>
              <a:rPr lang="en-US" altLang="en-US"/>
              <a:t>be unto Your name</a:t>
            </a:r>
          </a:p>
        </p:txBody>
      </p:sp>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3E03EFFA-A677-308D-3D57-00E29A5CF74C}"/>
              </a:ext>
            </a:extLst>
          </p:cNvPr>
          <p:cNvSpPr>
            <a:spLocks noGrp="1" noChangeArrowheads="1"/>
          </p:cNvSpPr>
          <p:nvPr>
            <p:ph type="title"/>
          </p:nvPr>
        </p:nvSpPr>
        <p:spPr>
          <a:xfrm>
            <a:off x="228600" y="2743200"/>
            <a:ext cx="8534400" cy="1143000"/>
          </a:xfrm>
        </p:spPr>
        <p:txBody>
          <a:bodyPr/>
          <a:lstStyle/>
          <a:p>
            <a:br>
              <a:rPr lang="en-US" altLang="en-US"/>
            </a:br>
            <a:r>
              <a:rPr lang="en-US" altLang="en-US"/>
              <a:t>Holy, holy, Lord God Almighty</a:t>
            </a:r>
            <a:br>
              <a:rPr lang="en-US" altLang="en-US"/>
            </a:br>
            <a:r>
              <a:rPr lang="en-US" altLang="en-US"/>
              <a:t>Worthy is the Lamb </a:t>
            </a:r>
            <a:br>
              <a:rPr lang="en-US" altLang="en-US"/>
            </a:br>
            <a:r>
              <a:rPr lang="en-US" altLang="en-US"/>
              <a:t>Who was slain</a:t>
            </a:r>
            <a:br>
              <a:rPr lang="en-US" altLang="en-US"/>
            </a:br>
            <a:r>
              <a:rPr lang="en-US" altLang="en-US"/>
              <a:t>Highest praises, </a:t>
            </a:r>
            <a:br>
              <a:rPr lang="en-US" altLang="en-US"/>
            </a:br>
            <a:r>
              <a:rPr lang="en-US" altLang="en-US"/>
              <a:t>honour and glory</a:t>
            </a:r>
            <a:br>
              <a:rPr lang="en-US" altLang="en-US"/>
            </a:br>
            <a:r>
              <a:rPr lang="en-US" altLang="en-US"/>
              <a:t>Be unto Your name, </a:t>
            </a:r>
            <a:br>
              <a:rPr lang="en-US" altLang="en-US"/>
            </a:br>
            <a:r>
              <a:rPr lang="en-US" altLang="en-US"/>
              <a:t>be unto Your name</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BCC3300B-0E05-50DA-333B-44472F73B15B}"/>
              </a:ext>
            </a:extLst>
          </p:cNvPr>
          <p:cNvSpPr>
            <a:spLocks noGrp="1" noChangeArrowheads="1"/>
          </p:cNvSpPr>
          <p:nvPr>
            <p:ph type="ctrTitle"/>
          </p:nvPr>
        </p:nvSpPr>
        <p:spPr>
          <a:xfrm>
            <a:off x="685800" y="2667000"/>
            <a:ext cx="7772400" cy="1143000"/>
          </a:xfrm>
        </p:spPr>
        <p:txBody>
          <a:bodyPr anchor="ctr"/>
          <a:lstStyle/>
          <a:p>
            <a:r>
              <a:rPr lang="en-US" altLang="en-US" sz="3600"/>
              <a:t>How beautiful the hands that served</a:t>
            </a:r>
            <a:br>
              <a:rPr lang="en-US" altLang="en-US" sz="3600"/>
            </a:br>
            <a:r>
              <a:rPr lang="en-US" altLang="en-US" sz="3600"/>
              <a:t>the wine and the bread</a:t>
            </a:r>
            <a:br>
              <a:rPr lang="en-US" altLang="en-US" sz="3600"/>
            </a:br>
            <a:r>
              <a:rPr lang="en-US" altLang="en-US" sz="3600"/>
              <a:t>and the sons of the earth.</a:t>
            </a:r>
            <a:br>
              <a:rPr lang="en-US" altLang="en-US" sz="3600"/>
            </a:br>
            <a:r>
              <a:rPr lang="en-US" altLang="en-US" sz="3600"/>
              <a:t>How beautiful the feet that walked</a:t>
            </a:r>
            <a:br>
              <a:rPr lang="en-US" altLang="en-US" sz="3600"/>
            </a:br>
            <a:r>
              <a:rPr lang="en-US" altLang="en-US" sz="3600"/>
              <a:t>the long dusty roads</a:t>
            </a:r>
            <a:br>
              <a:rPr lang="en-US" altLang="en-US" sz="3600"/>
            </a:br>
            <a:r>
              <a:rPr lang="en-US" altLang="en-US" sz="3600"/>
              <a:t>and the hills to the cross.</a:t>
            </a:r>
            <a:br>
              <a:rPr lang="en-US" altLang="en-US" sz="3600"/>
            </a:br>
            <a:r>
              <a:rPr lang="en-US" altLang="en-US" sz="3600"/>
              <a:t>How beautiful</a:t>
            </a:r>
            <a:br>
              <a:rPr lang="en-US" altLang="en-US" sz="3600"/>
            </a:br>
            <a:r>
              <a:rPr lang="en-US" altLang="en-US" sz="3600"/>
              <a:t>how beautiful</a:t>
            </a:r>
            <a:br>
              <a:rPr lang="en-US" altLang="en-US" sz="3600"/>
            </a:br>
            <a:r>
              <a:rPr lang="en-US" altLang="en-US" sz="3600"/>
              <a:t>How beautiful is the body of Christ.</a:t>
            </a:r>
            <a:endParaRPr lang="en-US" altLang="en-US" sz="3600">
              <a:solidFill>
                <a:schemeClr val="tx1"/>
              </a:solidFill>
            </a:endParaRPr>
          </a:p>
        </p:txBody>
      </p:sp>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B92098-9C30-EE71-0ACE-C6E45ADE93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A4D53D-E368-BFB8-D89E-CFCBA217DDB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CE1D8F6-E336-FCA0-AFC7-7C3B389EFBD4}"/>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493171710"/>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9BBD916B-E26A-7D05-9E51-5BFB721B79AC}"/>
              </a:ext>
            </a:extLst>
          </p:cNvPr>
          <p:cNvSpPr>
            <a:spLocks noGrp="1" noChangeArrowheads="1"/>
          </p:cNvSpPr>
          <p:nvPr>
            <p:ph type="ctrTitle"/>
          </p:nvPr>
        </p:nvSpPr>
        <p:spPr>
          <a:xfrm>
            <a:off x="685800" y="2133600"/>
            <a:ext cx="7772400" cy="1143000"/>
          </a:xfrm>
        </p:spPr>
        <p:txBody>
          <a:bodyPr/>
          <a:lstStyle/>
          <a:p>
            <a:pPr>
              <a:defRPr/>
            </a:pPr>
            <a:r>
              <a:rPr lang="en-US" altLang="en-US" sz="6000" b="1" dirty="0">
                <a:ea typeface="+mj-ea"/>
              </a:rPr>
              <a:t>Psalm 42</a:t>
            </a:r>
            <a:endParaRPr lang="en-US" altLang="en-US" sz="5400" b="1" dirty="0">
              <a:ea typeface="+mj-ea"/>
              <a:cs typeface="Times" charset="0"/>
            </a:endParaRPr>
          </a:p>
        </p:txBody>
      </p:sp>
      <p:sp>
        <p:nvSpPr>
          <p:cNvPr id="55299" name="Rectangle 3">
            <a:extLst>
              <a:ext uri="{FF2B5EF4-FFF2-40B4-BE49-F238E27FC236}">
                <a16:creationId xmlns:a16="http://schemas.microsoft.com/office/drawing/2014/main" id="{C4DBB25E-895F-7B24-462D-015617B333D2}"/>
              </a:ext>
            </a:extLst>
          </p:cNvPr>
          <p:cNvSpPr>
            <a:spLocks noGrp="1" noChangeArrowheads="1"/>
          </p:cNvSpPr>
          <p:nvPr>
            <p:ph type="subTitle" idx="1"/>
          </p:nvPr>
        </p:nvSpPr>
        <p:spPr>
          <a:xfrm>
            <a:off x="1371600" y="4953000"/>
            <a:ext cx="6400800" cy="1752600"/>
          </a:xfrm>
        </p:spPr>
        <p:txBody>
          <a:bodyPr/>
          <a:lstStyle/>
          <a:p>
            <a:pPr>
              <a:defRPr/>
            </a:pPr>
            <a:endParaRPr lang="en-US" altLang="en-US" sz="1800" dirty="0">
              <a:ea typeface="+mn-ea"/>
            </a:endParaRPr>
          </a:p>
          <a:p>
            <a:pPr>
              <a:defRPr/>
            </a:pPr>
            <a:endParaRPr lang="en-US" altLang="en-US" sz="1800">
              <a:ea typeface="+mn-ea"/>
            </a:endParaRPr>
          </a:p>
          <a:p>
            <a:pPr>
              <a:defRPr/>
            </a:pPr>
            <a:r>
              <a:rPr lang="en-US" altLang="en-US" sz="1800">
                <a:ea typeface="+mn-ea"/>
              </a:rPr>
              <a:t>Shoreacres</a:t>
            </a:r>
            <a:r>
              <a:rPr lang="en-US" altLang="en-US" sz="1800" dirty="0">
                <a:ea typeface="+mn-ea"/>
              </a:rPr>
              <a:t> Bible Chapel Copyright #2216-080-734021</a:t>
            </a:r>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A3EC05E5-AEA6-E4B1-EAB8-F4D9EC5968E4}"/>
              </a:ext>
            </a:extLst>
          </p:cNvPr>
          <p:cNvSpPr>
            <a:spLocks noGrp="1" noChangeArrowheads="1"/>
          </p:cNvSpPr>
          <p:nvPr>
            <p:ph type="title"/>
          </p:nvPr>
        </p:nvSpPr>
        <p:spPr>
          <a:xfrm>
            <a:off x="540668" y="2564904"/>
            <a:ext cx="8062664" cy="1143000"/>
          </a:xfrm>
        </p:spPr>
        <p:txBody>
          <a:bodyPr/>
          <a:lstStyle/>
          <a:p>
            <a:pPr>
              <a:defRPr/>
            </a:pPr>
            <a:r>
              <a:rPr lang="en-US" altLang="en-US" sz="3600" dirty="0">
                <a:ea typeface="+mj-ea"/>
              </a:rPr>
              <a:t>Why, my soul, are you downcast?</a:t>
            </a:r>
            <a:br>
              <a:rPr lang="en-US" altLang="en-US" sz="3600" dirty="0">
                <a:ea typeface="+mj-ea"/>
              </a:rPr>
            </a:br>
            <a:r>
              <a:rPr lang="en-US" altLang="en-US" sz="3600" dirty="0">
                <a:ea typeface="+mj-ea"/>
              </a:rPr>
              <a:t>Why are you troubled within?</a:t>
            </a:r>
            <a:br>
              <a:rPr lang="en-US" altLang="en-US" sz="3600" dirty="0">
                <a:ea typeface="+mj-ea"/>
              </a:rPr>
            </a:br>
            <a:r>
              <a:rPr lang="en-US" altLang="en-US" sz="3600" dirty="0">
                <a:ea typeface="+mj-ea"/>
              </a:rPr>
              <a:t>For I will hope in my </a:t>
            </a:r>
            <a:r>
              <a:rPr lang="en-US" altLang="en-US" sz="3600" dirty="0" err="1">
                <a:ea typeface="+mj-ea"/>
              </a:rPr>
              <a:t>Saviour</a:t>
            </a:r>
            <a:r>
              <a:rPr lang="en-US" altLang="en-US" sz="3600" dirty="0">
                <a:ea typeface="+mj-ea"/>
              </a:rPr>
              <a:t>, my God</a:t>
            </a:r>
            <a:br>
              <a:rPr lang="en-US" altLang="en-US" sz="3600" dirty="0">
                <a:ea typeface="+mj-ea"/>
              </a:rPr>
            </a:br>
            <a:r>
              <a:rPr lang="en-US" altLang="en-US" sz="3600" dirty="0">
                <a:ea typeface="+mj-ea"/>
              </a:rPr>
              <a:t>And will praise Him, yet praise Him again</a:t>
            </a:r>
            <a:br>
              <a:rPr lang="en-US" altLang="en-US" sz="3600" dirty="0">
                <a:ea typeface="+mj-ea"/>
              </a:rPr>
            </a:br>
            <a:br>
              <a:rPr lang="en-US" altLang="en-US" sz="3600" dirty="0">
                <a:ea typeface="+mj-ea"/>
              </a:rPr>
            </a:br>
            <a:r>
              <a:rPr lang="en-US" altLang="en-US" sz="3600" dirty="0">
                <a:ea typeface="+mj-ea"/>
              </a:rPr>
              <a:t>Why, my soul, are you downcast?</a:t>
            </a:r>
            <a:br>
              <a:rPr lang="en-US" altLang="en-US" sz="3600" dirty="0">
                <a:ea typeface="+mj-ea"/>
              </a:rPr>
            </a:br>
            <a:r>
              <a:rPr lang="en-US" altLang="en-US" sz="3600" dirty="0">
                <a:ea typeface="+mj-ea"/>
              </a:rPr>
              <a:t>Why are you troubled within?</a:t>
            </a:r>
            <a:br>
              <a:rPr lang="en-US" altLang="en-US" sz="3600" dirty="0">
                <a:ea typeface="+mj-ea"/>
              </a:rPr>
            </a:br>
            <a:r>
              <a:rPr lang="en-US" altLang="en-US" sz="3600" dirty="0">
                <a:ea typeface="+mj-ea"/>
              </a:rPr>
              <a:t>For I will hope in my </a:t>
            </a:r>
            <a:r>
              <a:rPr lang="en-US" altLang="en-US" sz="3600" dirty="0" err="1">
                <a:ea typeface="+mj-ea"/>
              </a:rPr>
              <a:t>Saviour</a:t>
            </a:r>
            <a:r>
              <a:rPr lang="en-US" altLang="en-US" sz="3600" dirty="0">
                <a:ea typeface="+mj-ea"/>
              </a:rPr>
              <a:t>, my God</a:t>
            </a:r>
            <a:br>
              <a:rPr lang="en-US" altLang="en-US" sz="3600" dirty="0">
                <a:ea typeface="+mj-ea"/>
              </a:rPr>
            </a:br>
            <a:r>
              <a:rPr lang="en-US" altLang="en-US" sz="3600" dirty="0">
                <a:ea typeface="+mj-ea"/>
              </a:rPr>
              <a:t>And will praise Him, yet praise Him again</a:t>
            </a:r>
            <a:endParaRPr lang="en-US" altLang="en-US" sz="3600" dirty="0">
              <a:ea typeface="+mj-ea"/>
              <a:cs typeface="Courier New" charset="0"/>
            </a:endParaRPr>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DE036866-B00B-41DE-53E0-E823C9A3ABD7}"/>
              </a:ext>
            </a:extLst>
          </p:cNvPr>
          <p:cNvSpPr>
            <a:spLocks noGrp="1" noChangeArrowheads="1"/>
          </p:cNvSpPr>
          <p:nvPr>
            <p:ph type="title"/>
          </p:nvPr>
        </p:nvSpPr>
        <p:spPr>
          <a:xfrm>
            <a:off x="304800" y="2492375"/>
            <a:ext cx="8458200" cy="1143000"/>
          </a:xfrm>
        </p:spPr>
        <p:txBody>
          <a:bodyPr/>
          <a:lstStyle/>
          <a:p>
            <a:r>
              <a:rPr lang="en-CA" altLang="en-US" sz="3600" dirty="0"/>
              <a:t>Hallelujah</a:t>
            </a:r>
            <a:br>
              <a:rPr lang="en-CA" altLang="en-US" sz="3600" dirty="0"/>
            </a:br>
            <a:r>
              <a:rPr lang="en-CA" altLang="en-US" sz="3600" dirty="0"/>
              <a:t>Hallelujah</a:t>
            </a:r>
            <a:br>
              <a:rPr lang="en-CA" altLang="en-US" sz="3600" dirty="0"/>
            </a:br>
            <a:r>
              <a:rPr lang="en-CA" altLang="en-US" sz="3600" dirty="0"/>
              <a:t>Hallelujah</a:t>
            </a:r>
            <a:br>
              <a:rPr lang="en-CA" altLang="en-US" sz="3600" dirty="0"/>
            </a:br>
            <a:r>
              <a:rPr lang="en-CA" altLang="en-US" sz="3600" dirty="0"/>
              <a:t>I will praise Him yet praise Him again</a:t>
            </a:r>
            <a:br>
              <a:rPr lang="en-CA" altLang="en-US" sz="3600" dirty="0"/>
            </a:br>
            <a:br>
              <a:rPr lang="en-CA" altLang="en-US" sz="3600" dirty="0"/>
            </a:br>
            <a:r>
              <a:rPr lang="en-CA" altLang="en-US" sz="3600" dirty="0"/>
              <a:t>Hallelujah</a:t>
            </a:r>
            <a:br>
              <a:rPr lang="en-CA" altLang="en-US" sz="3600" dirty="0"/>
            </a:br>
            <a:r>
              <a:rPr lang="en-CA" altLang="en-US" sz="3600" dirty="0"/>
              <a:t>Hallelujah</a:t>
            </a:r>
            <a:br>
              <a:rPr lang="en-CA" altLang="en-US" sz="3600" dirty="0"/>
            </a:br>
            <a:r>
              <a:rPr lang="en-CA" altLang="en-US" sz="3600" dirty="0"/>
              <a:t>Hallelujah</a:t>
            </a:r>
            <a:br>
              <a:rPr lang="en-CA" altLang="en-US" sz="3600" dirty="0"/>
            </a:br>
            <a:r>
              <a:rPr lang="en-CA" altLang="en-US" sz="3600" dirty="0"/>
              <a:t>I will praise Him yet praise Him again</a:t>
            </a:r>
            <a:endParaRPr lang="en-US" altLang="en-US" sz="3600" dirty="0"/>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658C265A-5188-406C-4087-6E1A24489D30}"/>
              </a:ext>
            </a:extLst>
          </p:cNvPr>
          <p:cNvSpPr>
            <a:spLocks noGrp="1" noChangeArrowheads="1"/>
          </p:cNvSpPr>
          <p:nvPr>
            <p:ph type="title"/>
          </p:nvPr>
        </p:nvSpPr>
        <p:spPr>
          <a:xfrm>
            <a:off x="179512" y="2708920"/>
            <a:ext cx="8712968" cy="1143000"/>
          </a:xfrm>
        </p:spPr>
        <p:txBody>
          <a:bodyPr/>
          <a:lstStyle/>
          <a:p>
            <a:pPr>
              <a:defRPr/>
            </a:pPr>
            <a:r>
              <a:rPr lang="en-US" altLang="en-US" sz="3600" dirty="0">
                <a:ea typeface="+mj-ea"/>
              </a:rPr>
              <a:t>Morning by morning, new mercies are streaming</a:t>
            </a:r>
            <a:br>
              <a:rPr lang="en-US" altLang="en-US" sz="3600" dirty="0">
                <a:ea typeface="+mj-ea"/>
              </a:rPr>
            </a:br>
            <a:r>
              <a:rPr lang="en-US" altLang="en-US" sz="3600" dirty="0">
                <a:ea typeface="+mj-ea"/>
              </a:rPr>
              <a:t>I trust in your goodness where I cannot see</a:t>
            </a:r>
            <a:br>
              <a:rPr lang="en-US" altLang="en-US" sz="3600" dirty="0">
                <a:ea typeface="+mj-ea"/>
              </a:rPr>
            </a:br>
            <a:r>
              <a:rPr lang="en-US" altLang="en-US" sz="3600" dirty="0">
                <a:ea typeface="+mj-ea"/>
              </a:rPr>
              <a:t>You have been faithful whenever I wandered</a:t>
            </a:r>
            <a:br>
              <a:rPr lang="en-US" altLang="en-US" sz="3600" dirty="0">
                <a:ea typeface="+mj-ea"/>
              </a:rPr>
            </a:br>
            <a:r>
              <a:rPr lang="en-US" altLang="en-US" sz="3600" dirty="0">
                <a:ea typeface="+mj-ea"/>
              </a:rPr>
              <a:t>Lord, give me the hope that I need</a:t>
            </a:r>
            <a:br>
              <a:rPr lang="en-US" altLang="en-US" sz="3600" dirty="0">
                <a:ea typeface="+mj-ea"/>
              </a:rPr>
            </a:br>
            <a:br>
              <a:rPr lang="en-US" altLang="en-US" sz="3600" dirty="0">
                <a:ea typeface="+mj-ea"/>
              </a:rPr>
            </a:br>
            <a:r>
              <a:rPr lang="en-US" altLang="en-US" sz="3600" dirty="0">
                <a:ea typeface="+mj-ea"/>
              </a:rPr>
              <a:t>Morning by morning, new mercies are streaming</a:t>
            </a:r>
            <a:br>
              <a:rPr lang="en-US" altLang="en-US" sz="3600" dirty="0">
                <a:ea typeface="+mj-ea"/>
              </a:rPr>
            </a:br>
            <a:r>
              <a:rPr lang="en-US" altLang="en-US" sz="3600" dirty="0">
                <a:ea typeface="+mj-ea"/>
              </a:rPr>
              <a:t>I trust in your goodness where I cannot see</a:t>
            </a:r>
            <a:br>
              <a:rPr lang="en-US" altLang="en-US" sz="3600" dirty="0">
                <a:ea typeface="+mj-ea"/>
              </a:rPr>
            </a:br>
            <a:r>
              <a:rPr lang="en-US" altLang="en-US" sz="3600" dirty="0">
                <a:ea typeface="+mj-ea"/>
              </a:rPr>
              <a:t>You have been faithful whenever I wandered</a:t>
            </a:r>
            <a:br>
              <a:rPr lang="en-US" altLang="en-US" sz="3600" dirty="0">
                <a:ea typeface="+mj-ea"/>
              </a:rPr>
            </a:br>
            <a:r>
              <a:rPr lang="en-US" altLang="en-US" sz="3600" dirty="0">
                <a:ea typeface="+mj-ea"/>
              </a:rPr>
              <a:t>Lord, give me the hope that I need</a:t>
            </a:r>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ECAEB6-D9DF-2A5B-42A8-39FCEEEBB0D0}"/>
            </a:ext>
          </a:extLst>
        </p:cNvPr>
        <p:cNvGrpSpPr/>
        <p:nvPr/>
      </p:nvGrpSpPr>
      <p:grpSpPr>
        <a:xfrm>
          <a:off x="0" y="0"/>
          <a:ext cx="0" cy="0"/>
          <a:chOff x="0" y="0"/>
          <a:chExt cx="0" cy="0"/>
        </a:xfrm>
      </p:grpSpPr>
      <p:sp>
        <p:nvSpPr>
          <p:cNvPr id="61442" name="Rectangle 2">
            <a:extLst>
              <a:ext uri="{FF2B5EF4-FFF2-40B4-BE49-F238E27FC236}">
                <a16:creationId xmlns:a16="http://schemas.microsoft.com/office/drawing/2014/main" id="{8E335C00-5E4A-B618-2916-41DE495AA3C5}"/>
              </a:ext>
            </a:extLst>
          </p:cNvPr>
          <p:cNvSpPr>
            <a:spLocks noGrp="1" noChangeArrowheads="1"/>
          </p:cNvSpPr>
          <p:nvPr>
            <p:ph type="title"/>
          </p:nvPr>
        </p:nvSpPr>
        <p:spPr>
          <a:xfrm>
            <a:off x="179512" y="2708920"/>
            <a:ext cx="8712968" cy="1143000"/>
          </a:xfrm>
        </p:spPr>
        <p:txBody>
          <a:bodyPr/>
          <a:lstStyle/>
          <a:p>
            <a:pPr>
              <a:defRPr/>
            </a:pPr>
            <a:r>
              <a:rPr lang="en-US" altLang="en-US" sz="3600" dirty="0">
                <a:ea typeface="+mj-ea"/>
              </a:rPr>
              <a:t>Hallelujah</a:t>
            </a:r>
            <a:br>
              <a:rPr lang="en-US" altLang="en-US" sz="3600" dirty="0">
                <a:ea typeface="+mj-ea"/>
              </a:rPr>
            </a:br>
            <a:r>
              <a:rPr lang="en-US" altLang="en-US" sz="3600" dirty="0">
                <a:ea typeface="+mj-ea"/>
              </a:rPr>
              <a:t>Hallelujah</a:t>
            </a:r>
            <a:br>
              <a:rPr lang="en-US" altLang="en-US" sz="3600" dirty="0">
                <a:ea typeface="+mj-ea"/>
              </a:rPr>
            </a:br>
            <a:r>
              <a:rPr lang="en-US" altLang="en-US" sz="3600" dirty="0">
                <a:ea typeface="+mj-ea"/>
              </a:rPr>
              <a:t>Hallelujah</a:t>
            </a:r>
            <a:br>
              <a:rPr lang="en-US" altLang="en-US" sz="3600" dirty="0">
                <a:ea typeface="+mj-ea"/>
              </a:rPr>
            </a:br>
            <a:r>
              <a:rPr lang="en-US" altLang="en-US" sz="3600" dirty="0">
                <a:ea typeface="+mj-ea"/>
              </a:rPr>
              <a:t>I will praise Him yet praise Him again</a:t>
            </a:r>
            <a:br>
              <a:rPr lang="en-US" altLang="en-US" sz="3600" dirty="0">
                <a:ea typeface="+mj-ea"/>
              </a:rPr>
            </a:br>
            <a:br>
              <a:rPr lang="en-US" altLang="en-US" sz="3600" dirty="0">
                <a:ea typeface="+mj-ea"/>
              </a:rPr>
            </a:br>
            <a:r>
              <a:rPr lang="en-US" altLang="en-US" sz="3600" dirty="0">
                <a:ea typeface="+mj-ea"/>
              </a:rPr>
              <a:t>Why, my soul, are you downcast?</a:t>
            </a:r>
            <a:br>
              <a:rPr lang="en-US" altLang="en-US" sz="3600" dirty="0">
                <a:ea typeface="+mj-ea"/>
              </a:rPr>
            </a:br>
            <a:r>
              <a:rPr lang="en-US" altLang="en-US" sz="3600" dirty="0">
                <a:ea typeface="+mj-ea"/>
              </a:rPr>
              <a:t>Why are you troubled within?</a:t>
            </a:r>
            <a:br>
              <a:rPr lang="en-US" altLang="en-US" sz="3600" dirty="0">
                <a:ea typeface="+mj-ea"/>
              </a:rPr>
            </a:br>
            <a:r>
              <a:rPr lang="en-US" altLang="en-US" sz="3600" dirty="0">
                <a:ea typeface="+mj-ea"/>
              </a:rPr>
              <a:t>For I will hope in my </a:t>
            </a:r>
            <a:r>
              <a:rPr lang="en-US" altLang="en-US" sz="3600" dirty="0" err="1">
                <a:ea typeface="+mj-ea"/>
              </a:rPr>
              <a:t>Saviour</a:t>
            </a:r>
            <a:r>
              <a:rPr lang="en-US" altLang="en-US" sz="3600" dirty="0">
                <a:ea typeface="+mj-ea"/>
              </a:rPr>
              <a:t>, my God</a:t>
            </a:r>
            <a:br>
              <a:rPr lang="en-US" altLang="en-US" sz="3600" dirty="0">
                <a:ea typeface="+mj-ea"/>
              </a:rPr>
            </a:br>
            <a:r>
              <a:rPr lang="en-US" altLang="en-US" sz="3600" dirty="0">
                <a:ea typeface="+mj-ea"/>
              </a:rPr>
              <a:t>And will praise Him, yet praise Him again</a:t>
            </a:r>
          </a:p>
        </p:txBody>
      </p:sp>
    </p:spTree>
    <p:extLst>
      <p:ext uri="{BB962C8B-B14F-4D97-AF65-F5344CB8AC3E}">
        <p14:creationId xmlns:p14="http://schemas.microsoft.com/office/powerpoint/2010/main" val="2641181865"/>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7F7791-0203-70F3-C717-78AA1056DC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A9F5002-8C84-5A1D-5AB3-ACA0E419E9E6}"/>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208CAC6-4D62-4EE2-09CB-97647A7ED9E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444348263"/>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87BA6905-491B-5FFA-53B0-3A6DB6EADB8F}"/>
              </a:ext>
            </a:extLst>
          </p:cNvPr>
          <p:cNvSpPr>
            <a:spLocks noGrp="1" noChangeArrowheads="1"/>
          </p:cNvSpPr>
          <p:nvPr>
            <p:ph type="ctrTitle"/>
          </p:nvPr>
        </p:nvSpPr>
        <p:spPr>
          <a:xfrm>
            <a:off x="685800" y="2286000"/>
            <a:ext cx="7772400" cy="1143000"/>
          </a:xfrm>
        </p:spPr>
        <p:txBody>
          <a:bodyPr anchor="ctr"/>
          <a:lstStyle/>
          <a:p>
            <a:r>
              <a:rPr lang="en-US" altLang="en-US" sz="4400">
                <a:latin typeface="Times New Roman" panose="02020603050405020304" pitchFamily="18" charset="0"/>
              </a:rPr>
              <a:t>Great is Thy Faithfulness</a:t>
            </a:r>
            <a:br>
              <a:rPr lang="en-US" altLang="en-US" sz="4400">
                <a:latin typeface="Times New Roman" panose="02020603050405020304" pitchFamily="18" charset="0"/>
              </a:rPr>
            </a:br>
            <a:endParaRPr lang="en-US" altLang="en-US" sz="4400">
              <a:latin typeface="Times New Roman" panose="02020603050405020304" pitchFamily="18" charset="0"/>
            </a:endParaRPr>
          </a:p>
        </p:txBody>
      </p:sp>
      <p:sp>
        <p:nvSpPr>
          <p:cNvPr id="3075" name="Rectangle 3">
            <a:extLst>
              <a:ext uri="{FF2B5EF4-FFF2-40B4-BE49-F238E27FC236}">
                <a16:creationId xmlns:a16="http://schemas.microsoft.com/office/drawing/2014/main" id="{B4D3B55D-82A4-AD19-30FE-DFA2259AB724}"/>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0C73C437-7787-D02B-9E8A-26A26CE6183D}"/>
              </a:ext>
            </a:extLst>
          </p:cNvPr>
          <p:cNvSpPr>
            <a:spLocks noGrp="1" noChangeArrowheads="1"/>
          </p:cNvSpPr>
          <p:nvPr>
            <p:ph type="ctrTitle"/>
          </p:nvPr>
        </p:nvSpPr>
        <p:spPr>
          <a:xfrm>
            <a:off x="685800" y="3124200"/>
            <a:ext cx="7772400" cy="1143000"/>
          </a:xfrm>
        </p:spPr>
        <p:txBody>
          <a:bodyPr anchor="ctr"/>
          <a:lstStyle/>
          <a:p>
            <a:r>
              <a:rPr lang="en-US" altLang="en-US" sz="3600">
                <a:latin typeface="Times New Roman" panose="02020603050405020304" pitchFamily="18" charset="0"/>
              </a:rPr>
              <a:t>Great is Thy faithfulness,</a:t>
            </a:r>
            <a:br>
              <a:rPr lang="en-US" altLang="en-US" sz="3600">
                <a:latin typeface="Times New Roman" panose="02020603050405020304" pitchFamily="18" charset="0"/>
              </a:rPr>
            </a:br>
            <a:r>
              <a:rPr lang="en-US" altLang="en-US" sz="3600">
                <a:latin typeface="Times New Roman" panose="02020603050405020304" pitchFamily="18" charset="0"/>
              </a:rPr>
              <a:t>O God my Father;</a:t>
            </a:r>
            <a:br>
              <a:rPr lang="en-US" altLang="en-US" sz="3600">
                <a:latin typeface="Times New Roman" panose="02020603050405020304" pitchFamily="18" charset="0"/>
              </a:rPr>
            </a:br>
            <a:r>
              <a:rPr lang="en-US" altLang="en-US" sz="3600">
                <a:latin typeface="Times New Roman" panose="02020603050405020304" pitchFamily="18" charset="0"/>
              </a:rPr>
              <a:t>There is no shadow of turning with Thee.</a:t>
            </a:r>
            <a:br>
              <a:rPr lang="en-US" altLang="en-US" sz="3600">
                <a:latin typeface="Times New Roman" panose="02020603050405020304" pitchFamily="18" charset="0"/>
              </a:rPr>
            </a:br>
            <a:r>
              <a:rPr lang="en-US" altLang="en-US" sz="3600">
                <a:latin typeface="Times New Roman" panose="02020603050405020304" pitchFamily="18" charset="0"/>
              </a:rPr>
              <a:t>Thou changest not, </a:t>
            </a:r>
            <a:br>
              <a:rPr lang="en-US" altLang="en-US" sz="3600">
                <a:latin typeface="Times New Roman" panose="02020603050405020304" pitchFamily="18" charset="0"/>
              </a:rPr>
            </a:br>
            <a:r>
              <a:rPr lang="en-US" altLang="en-US" sz="3600">
                <a:latin typeface="Times New Roman" panose="02020603050405020304" pitchFamily="18" charset="0"/>
              </a:rPr>
              <a:t>Thy compassions they fail not;</a:t>
            </a:r>
            <a:br>
              <a:rPr lang="en-US" altLang="en-US" sz="3600">
                <a:latin typeface="Times New Roman" panose="02020603050405020304" pitchFamily="18" charset="0"/>
              </a:rPr>
            </a:br>
            <a:r>
              <a:rPr lang="en-US" altLang="en-US" sz="3600">
                <a:latin typeface="Times New Roman" panose="02020603050405020304" pitchFamily="18" charset="0"/>
              </a:rPr>
              <a:t>As Thou hast been Thou forever wilt be.</a:t>
            </a:r>
            <a:br>
              <a:rPr lang="en-US" altLang="en-US" sz="3600">
                <a:latin typeface="Times New Roman" panose="02020603050405020304" pitchFamily="18" charset="0"/>
              </a:rPr>
            </a:br>
            <a:endParaRPr lang="en-US" altLang="en-US" sz="3600">
              <a:latin typeface="Times New Roman" panose="02020603050405020304" pitchFamily="18" charset="0"/>
            </a:endParaRPr>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AD9F2D7C-8B88-8B88-7C09-2AEB5DD367A1}"/>
              </a:ext>
            </a:extLst>
          </p:cNvPr>
          <p:cNvSpPr>
            <a:spLocks noGrp="1" noChangeArrowheads="1"/>
          </p:cNvSpPr>
          <p:nvPr>
            <p:ph type="ctrTitle"/>
          </p:nvPr>
        </p:nvSpPr>
        <p:spPr>
          <a:xfrm>
            <a:off x="457200" y="2590800"/>
            <a:ext cx="8305800" cy="1143000"/>
          </a:xfrm>
        </p:spPr>
        <p:txBody>
          <a:bodyPr anchor="ctr"/>
          <a:lstStyle/>
          <a:p>
            <a:r>
              <a:rPr lang="en-US" altLang="en-US" sz="3600">
                <a:latin typeface="Times New Roman" panose="02020603050405020304" pitchFamily="18" charset="0"/>
              </a:rPr>
              <a:t>Great is Thy faithfulness! </a:t>
            </a:r>
            <a:br>
              <a:rPr lang="en-US" altLang="en-US" sz="3600">
                <a:latin typeface="Times New Roman" panose="02020603050405020304" pitchFamily="18" charset="0"/>
              </a:rPr>
            </a:br>
            <a:r>
              <a:rPr lang="en-US" altLang="en-US" sz="3600">
                <a:latin typeface="Times New Roman" panose="02020603050405020304" pitchFamily="18" charset="0"/>
              </a:rPr>
              <a:t>Great is Thy faithfulness!</a:t>
            </a:r>
            <a:br>
              <a:rPr lang="en-US" altLang="en-US" sz="3600">
                <a:latin typeface="Times New Roman" panose="02020603050405020304" pitchFamily="18" charset="0"/>
              </a:rPr>
            </a:br>
            <a:r>
              <a:rPr lang="en-US" altLang="en-US" sz="3600">
                <a:latin typeface="Times New Roman" panose="02020603050405020304" pitchFamily="18" charset="0"/>
              </a:rPr>
              <a:t>Morning by morning new mercies I see.</a:t>
            </a:r>
            <a:br>
              <a:rPr lang="en-US" altLang="en-US" sz="3600">
                <a:latin typeface="Times New Roman" panose="02020603050405020304" pitchFamily="18" charset="0"/>
              </a:rPr>
            </a:br>
            <a:r>
              <a:rPr lang="en-US" altLang="en-US" sz="3600">
                <a:latin typeface="Times New Roman" panose="02020603050405020304" pitchFamily="18" charset="0"/>
              </a:rPr>
              <a:t>All I have needed Thy hand hath provided</a:t>
            </a:r>
            <a:br>
              <a:rPr lang="en-US" altLang="en-US" sz="3600">
                <a:latin typeface="Times New Roman" panose="02020603050405020304" pitchFamily="18" charset="0"/>
              </a:rPr>
            </a:br>
            <a:r>
              <a:rPr lang="en-US" altLang="en-US" sz="3600">
                <a:latin typeface="Times New Roman" panose="02020603050405020304" pitchFamily="18" charset="0"/>
              </a:rPr>
              <a:t>Great is Thy faithfulness,</a:t>
            </a:r>
            <a:br>
              <a:rPr lang="en-US" altLang="en-US" sz="3600">
                <a:latin typeface="Times New Roman" panose="02020603050405020304" pitchFamily="18" charset="0"/>
              </a:rPr>
            </a:br>
            <a:r>
              <a:rPr lang="en-US" altLang="en-US" sz="3600">
                <a:latin typeface="Times New Roman" panose="02020603050405020304" pitchFamily="18" charset="0"/>
              </a:rPr>
              <a:t>Lord, unto me.</a:t>
            </a:r>
            <a:br>
              <a:rPr lang="en-US" altLang="en-US" sz="3600">
                <a:latin typeface="Times New Roman" panose="02020603050405020304" pitchFamily="18" charset="0"/>
              </a:rPr>
            </a:br>
            <a:endParaRPr lang="en-US" altLang="en-US" sz="3600">
              <a:latin typeface="Times New Roman" panose="02020603050405020304" pitchFamily="18" charset="0"/>
            </a:endParaRP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2E1B2CFE-9050-E735-1C99-51AF1DACA789}"/>
              </a:ext>
            </a:extLst>
          </p:cNvPr>
          <p:cNvSpPr>
            <a:spLocks noGrp="1" noChangeArrowheads="1"/>
          </p:cNvSpPr>
          <p:nvPr>
            <p:ph type="title"/>
          </p:nvPr>
        </p:nvSpPr>
        <p:spPr>
          <a:xfrm>
            <a:off x="76200" y="2636838"/>
            <a:ext cx="8915400" cy="1143000"/>
          </a:xfrm>
        </p:spPr>
        <p:txBody>
          <a:bodyPr/>
          <a:lstStyle/>
          <a:p>
            <a:r>
              <a:rPr lang="en-US" altLang="en-US" sz="3600"/>
              <a:t>How beautiful the heart that bled</a:t>
            </a:r>
            <a:br>
              <a:rPr lang="en-US" altLang="en-US" sz="3600"/>
            </a:br>
            <a:r>
              <a:rPr lang="en-US" altLang="en-US" sz="3600"/>
              <a:t>that took all my sin</a:t>
            </a:r>
            <a:br>
              <a:rPr lang="en-US" altLang="en-US" sz="3600"/>
            </a:br>
            <a:r>
              <a:rPr lang="en-US" altLang="en-US" sz="3600"/>
              <a:t>and bore it instead.</a:t>
            </a:r>
            <a:br>
              <a:rPr lang="en-US" altLang="en-US" sz="3600"/>
            </a:br>
            <a:r>
              <a:rPr lang="en-US" altLang="en-US" sz="3600"/>
              <a:t>How beautiful the tender eyes</a:t>
            </a:r>
            <a:br>
              <a:rPr lang="en-US" altLang="en-US" sz="3600"/>
            </a:br>
            <a:r>
              <a:rPr lang="en-US" altLang="en-US" sz="3600"/>
              <a:t>That chose to forgive</a:t>
            </a:r>
            <a:br>
              <a:rPr lang="en-US" altLang="en-US" sz="3600"/>
            </a:br>
            <a:r>
              <a:rPr lang="en-US" altLang="en-US" sz="3600"/>
              <a:t>and never despise.</a:t>
            </a:r>
            <a:br>
              <a:rPr lang="en-US" altLang="en-US" sz="3600"/>
            </a:br>
            <a:r>
              <a:rPr lang="en-US" altLang="en-US" sz="3600"/>
              <a:t>How beautiful</a:t>
            </a:r>
            <a:br>
              <a:rPr lang="en-US" altLang="en-US" sz="3600"/>
            </a:br>
            <a:r>
              <a:rPr lang="en-US" altLang="en-US" sz="3600"/>
              <a:t>How beautiful</a:t>
            </a:r>
            <a:br>
              <a:rPr lang="en-US" altLang="en-US" sz="3600"/>
            </a:br>
            <a:r>
              <a:rPr lang="en-US" altLang="en-US" sz="3600"/>
              <a:t>How beautiful is the body of Christ.</a:t>
            </a:r>
            <a:endParaRPr lang="en-US" altLang="en-US" sz="3600">
              <a:solidFill>
                <a:schemeClr val="tx1"/>
              </a:solidFill>
            </a:endParaRPr>
          </a:p>
        </p:txBody>
      </p:sp>
    </p:spTree>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6DA9B7F4-D486-7653-A782-E9CA9D27F660}"/>
              </a:ext>
            </a:extLst>
          </p:cNvPr>
          <p:cNvSpPr>
            <a:spLocks noGrp="1" noChangeArrowheads="1"/>
          </p:cNvSpPr>
          <p:nvPr>
            <p:ph type="ctrTitle"/>
          </p:nvPr>
        </p:nvSpPr>
        <p:spPr>
          <a:xfrm>
            <a:off x="457200" y="2590800"/>
            <a:ext cx="8305800" cy="1143000"/>
          </a:xfrm>
        </p:spPr>
        <p:txBody>
          <a:bodyPr anchor="ctr"/>
          <a:lstStyle/>
          <a:p>
            <a:r>
              <a:rPr lang="en-US" altLang="en-US" sz="3600">
                <a:latin typeface="Times New Roman" panose="02020603050405020304" pitchFamily="18" charset="0"/>
              </a:rPr>
              <a:t>Summer and winter </a:t>
            </a:r>
            <a:br>
              <a:rPr lang="en-US" altLang="en-US" sz="3600">
                <a:latin typeface="Times New Roman" panose="02020603050405020304" pitchFamily="18" charset="0"/>
              </a:rPr>
            </a:br>
            <a:r>
              <a:rPr lang="en-US" altLang="en-US" sz="3600">
                <a:latin typeface="Times New Roman" panose="02020603050405020304" pitchFamily="18" charset="0"/>
              </a:rPr>
              <a:t>and springtime and harvest</a:t>
            </a:r>
            <a:br>
              <a:rPr lang="en-US" altLang="en-US" sz="3600">
                <a:latin typeface="Times New Roman" panose="02020603050405020304" pitchFamily="18" charset="0"/>
              </a:rPr>
            </a:br>
            <a:r>
              <a:rPr lang="en-US" altLang="en-US" sz="3600">
                <a:latin typeface="Times New Roman" panose="02020603050405020304" pitchFamily="18" charset="0"/>
              </a:rPr>
              <a:t>Sun, moon, and stars in their courses above,</a:t>
            </a:r>
            <a:br>
              <a:rPr lang="en-US" altLang="en-US" sz="3600">
                <a:latin typeface="Times New Roman" panose="02020603050405020304" pitchFamily="18" charset="0"/>
              </a:rPr>
            </a:br>
            <a:r>
              <a:rPr lang="en-US" altLang="en-US" sz="3600">
                <a:latin typeface="Times New Roman" panose="02020603050405020304" pitchFamily="18" charset="0"/>
              </a:rPr>
              <a:t>Join with all nature in manifold witness</a:t>
            </a:r>
            <a:br>
              <a:rPr lang="en-US" altLang="en-US" sz="3600">
                <a:latin typeface="Times New Roman" panose="02020603050405020304" pitchFamily="18" charset="0"/>
              </a:rPr>
            </a:br>
            <a:r>
              <a:rPr lang="en-US" altLang="en-US" sz="3600">
                <a:latin typeface="Times New Roman" panose="02020603050405020304" pitchFamily="18" charset="0"/>
              </a:rPr>
              <a:t>To Thy great faithfulness mercy and love</a:t>
            </a:r>
            <a:br>
              <a:rPr lang="en-US" altLang="en-US" sz="3600">
                <a:latin typeface="Times New Roman" panose="02020603050405020304" pitchFamily="18" charset="0"/>
              </a:rPr>
            </a:br>
            <a:endParaRPr lang="en-US" altLang="en-US" sz="3600">
              <a:latin typeface="Times New Roman" panose="02020603050405020304" pitchFamily="18" charset="0"/>
            </a:endParaRPr>
          </a:p>
        </p:txBody>
      </p:sp>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569DE70A-EFF5-B492-6EA8-45C91A604B47}"/>
              </a:ext>
            </a:extLst>
          </p:cNvPr>
          <p:cNvSpPr>
            <a:spLocks noGrp="1" noChangeArrowheads="1"/>
          </p:cNvSpPr>
          <p:nvPr>
            <p:ph type="ctrTitle"/>
          </p:nvPr>
        </p:nvSpPr>
        <p:spPr>
          <a:xfrm>
            <a:off x="457200" y="2590800"/>
            <a:ext cx="8305800" cy="1143000"/>
          </a:xfrm>
        </p:spPr>
        <p:txBody>
          <a:bodyPr anchor="ctr"/>
          <a:lstStyle/>
          <a:p>
            <a:r>
              <a:rPr lang="en-US" altLang="en-US" sz="3600">
                <a:latin typeface="Times New Roman" panose="02020603050405020304" pitchFamily="18" charset="0"/>
              </a:rPr>
              <a:t>Great is Thy faithfulness! </a:t>
            </a:r>
            <a:br>
              <a:rPr lang="en-US" altLang="en-US" sz="3600">
                <a:latin typeface="Times New Roman" panose="02020603050405020304" pitchFamily="18" charset="0"/>
              </a:rPr>
            </a:br>
            <a:r>
              <a:rPr lang="en-US" altLang="en-US" sz="3600">
                <a:latin typeface="Times New Roman" panose="02020603050405020304" pitchFamily="18" charset="0"/>
              </a:rPr>
              <a:t>Great is Thy faithfulness!</a:t>
            </a:r>
            <a:br>
              <a:rPr lang="en-US" altLang="en-US" sz="3600">
                <a:latin typeface="Times New Roman" panose="02020603050405020304" pitchFamily="18" charset="0"/>
              </a:rPr>
            </a:br>
            <a:r>
              <a:rPr lang="en-US" altLang="en-US" sz="3600">
                <a:latin typeface="Times New Roman" panose="02020603050405020304" pitchFamily="18" charset="0"/>
              </a:rPr>
              <a:t>Morning by morning new mercies I see.</a:t>
            </a:r>
            <a:br>
              <a:rPr lang="en-US" altLang="en-US" sz="3600">
                <a:latin typeface="Times New Roman" panose="02020603050405020304" pitchFamily="18" charset="0"/>
              </a:rPr>
            </a:br>
            <a:r>
              <a:rPr lang="en-US" altLang="en-US" sz="3600">
                <a:latin typeface="Times New Roman" panose="02020603050405020304" pitchFamily="18" charset="0"/>
              </a:rPr>
              <a:t>All I have needed Thy hand hath provided</a:t>
            </a:r>
            <a:br>
              <a:rPr lang="en-US" altLang="en-US" sz="3600">
                <a:latin typeface="Times New Roman" panose="02020603050405020304" pitchFamily="18" charset="0"/>
              </a:rPr>
            </a:br>
            <a:r>
              <a:rPr lang="en-US" altLang="en-US" sz="3600">
                <a:latin typeface="Times New Roman" panose="02020603050405020304" pitchFamily="18" charset="0"/>
              </a:rPr>
              <a:t>Great is Thy faithfulness,</a:t>
            </a:r>
            <a:br>
              <a:rPr lang="en-US" altLang="en-US" sz="3600">
                <a:latin typeface="Times New Roman" panose="02020603050405020304" pitchFamily="18" charset="0"/>
              </a:rPr>
            </a:br>
            <a:r>
              <a:rPr lang="en-US" altLang="en-US" sz="3600">
                <a:latin typeface="Times New Roman" panose="02020603050405020304" pitchFamily="18" charset="0"/>
              </a:rPr>
              <a:t>Lord, unto me.</a:t>
            </a:r>
            <a:br>
              <a:rPr lang="en-US" altLang="en-US" sz="3600">
                <a:latin typeface="Times New Roman" panose="02020603050405020304" pitchFamily="18" charset="0"/>
              </a:rPr>
            </a:br>
            <a:endParaRPr lang="en-US" altLang="en-US" sz="3600">
              <a:latin typeface="Times New Roman" panose="02020603050405020304" pitchFamily="18" charset="0"/>
            </a:endParaRPr>
          </a:p>
        </p:txBody>
      </p:sp>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4DA622C8-FD0D-CC56-34F2-CDCB6FDE2562}"/>
              </a:ext>
            </a:extLst>
          </p:cNvPr>
          <p:cNvSpPr>
            <a:spLocks noGrp="1" noChangeArrowheads="1"/>
          </p:cNvSpPr>
          <p:nvPr>
            <p:ph type="ctrTitle"/>
          </p:nvPr>
        </p:nvSpPr>
        <p:spPr>
          <a:xfrm>
            <a:off x="457200" y="2590800"/>
            <a:ext cx="8305800" cy="1143000"/>
          </a:xfrm>
        </p:spPr>
        <p:txBody>
          <a:bodyPr anchor="ctr"/>
          <a:lstStyle/>
          <a:p>
            <a:r>
              <a:rPr lang="en-US" altLang="en-US" sz="3600">
                <a:latin typeface="Times New Roman" panose="02020603050405020304" pitchFamily="18" charset="0"/>
              </a:rPr>
              <a:t>Pardon for sin and a peace that endureth,</a:t>
            </a:r>
            <a:br>
              <a:rPr lang="en-US" altLang="en-US" sz="3600">
                <a:latin typeface="Times New Roman" panose="02020603050405020304" pitchFamily="18" charset="0"/>
              </a:rPr>
            </a:br>
            <a:r>
              <a:rPr lang="en-US" altLang="en-US" sz="3600">
                <a:latin typeface="Times New Roman" panose="02020603050405020304" pitchFamily="18" charset="0"/>
              </a:rPr>
              <a:t>Thy own dear presence </a:t>
            </a:r>
            <a:br>
              <a:rPr lang="en-US" altLang="en-US" sz="3600">
                <a:latin typeface="Times New Roman" panose="02020603050405020304" pitchFamily="18" charset="0"/>
              </a:rPr>
            </a:br>
            <a:r>
              <a:rPr lang="en-US" altLang="en-US" sz="3600">
                <a:latin typeface="Times New Roman" panose="02020603050405020304" pitchFamily="18" charset="0"/>
              </a:rPr>
              <a:t>to cheer and to guide,</a:t>
            </a:r>
            <a:br>
              <a:rPr lang="en-US" altLang="en-US" sz="3600">
                <a:latin typeface="Times New Roman" panose="02020603050405020304" pitchFamily="18" charset="0"/>
              </a:rPr>
            </a:br>
            <a:r>
              <a:rPr lang="en-US" altLang="en-US" sz="3600">
                <a:latin typeface="Times New Roman" panose="02020603050405020304" pitchFamily="18" charset="0"/>
              </a:rPr>
              <a:t>Strength for today </a:t>
            </a:r>
            <a:br>
              <a:rPr lang="en-US" altLang="en-US" sz="3600">
                <a:latin typeface="Times New Roman" panose="02020603050405020304" pitchFamily="18" charset="0"/>
              </a:rPr>
            </a:br>
            <a:r>
              <a:rPr lang="en-US" altLang="en-US" sz="3600">
                <a:latin typeface="Times New Roman" panose="02020603050405020304" pitchFamily="18" charset="0"/>
              </a:rPr>
              <a:t>and bright hope for tomorrow;</a:t>
            </a:r>
            <a:br>
              <a:rPr lang="en-US" altLang="en-US" sz="3600">
                <a:latin typeface="Times New Roman" panose="02020603050405020304" pitchFamily="18" charset="0"/>
              </a:rPr>
            </a:br>
            <a:r>
              <a:rPr lang="en-US" altLang="en-US" sz="3600">
                <a:latin typeface="Times New Roman" panose="02020603050405020304" pitchFamily="18" charset="0"/>
              </a:rPr>
              <a:t>Blessings all mine with ten thousand beside.</a:t>
            </a:r>
            <a:br>
              <a:rPr lang="en-US" altLang="en-US" sz="3600">
                <a:latin typeface="Times New Roman" panose="02020603050405020304" pitchFamily="18" charset="0"/>
              </a:rPr>
            </a:br>
            <a:endParaRPr lang="en-US" altLang="en-US" sz="3600">
              <a:latin typeface="Times New Roman" panose="02020603050405020304" pitchFamily="18" charset="0"/>
            </a:endParaRPr>
          </a:p>
        </p:txBody>
      </p:sp>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BCEE6AD5-F61E-E952-564B-DB3C5CE17B9F}"/>
              </a:ext>
            </a:extLst>
          </p:cNvPr>
          <p:cNvSpPr>
            <a:spLocks noGrp="1" noChangeArrowheads="1"/>
          </p:cNvSpPr>
          <p:nvPr>
            <p:ph type="ctrTitle"/>
          </p:nvPr>
        </p:nvSpPr>
        <p:spPr>
          <a:xfrm>
            <a:off x="457200" y="2590800"/>
            <a:ext cx="8305800" cy="1143000"/>
          </a:xfrm>
        </p:spPr>
        <p:txBody>
          <a:bodyPr anchor="ctr"/>
          <a:lstStyle/>
          <a:p>
            <a:r>
              <a:rPr lang="en-US" altLang="en-US" sz="3600">
                <a:latin typeface="Times New Roman" panose="02020603050405020304" pitchFamily="18" charset="0"/>
              </a:rPr>
              <a:t>Great is thy faithfulness! </a:t>
            </a:r>
            <a:br>
              <a:rPr lang="en-US" altLang="en-US" sz="3600">
                <a:latin typeface="Times New Roman" panose="02020603050405020304" pitchFamily="18" charset="0"/>
              </a:rPr>
            </a:br>
            <a:r>
              <a:rPr lang="en-US" altLang="en-US" sz="3600">
                <a:latin typeface="Times New Roman" panose="02020603050405020304" pitchFamily="18" charset="0"/>
              </a:rPr>
              <a:t>Great is Thy faithfulness!</a:t>
            </a:r>
            <a:br>
              <a:rPr lang="en-US" altLang="en-US" sz="3600">
                <a:latin typeface="Times New Roman" panose="02020603050405020304" pitchFamily="18" charset="0"/>
              </a:rPr>
            </a:br>
            <a:r>
              <a:rPr lang="en-US" altLang="en-US" sz="3600">
                <a:latin typeface="Times New Roman" panose="02020603050405020304" pitchFamily="18" charset="0"/>
              </a:rPr>
              <a:t>Morning by morning new mercies I see.</a:t>
            </a:r>
            <a:br>
              <a:rPr lang="en-US" altLang="en-US" sz="3600">
                <a:latin typeface="Times New Roman" panose="02020603050405020304" pitchFamily="18" charset="0"/>
              </a:rPr>
            </a:br>
            <a:r>
              <a:rPr lang="en-US" altLang="en-US" sz="3600">
                <a:latin typeface="Times New Roman" panose="02020603050405020304" pitchFamily="18" charset="0"/>
              </a:rPr>
              <a:t>All I have needed Thy hand hath provided</a:t>
            </a:r>
            <a:br>
              <a:rPr lang="en-US" altLang="en-US" sz="3600">
                <a:latin typeface="Times New Roman" panose="02020603050405020304" pitchFamily="18" charset="0"/>
              </a:rPr>
            </a:br>
            <a:r>
              <a:rPr lang="en-US" altLang="en-US" sz="3600">
                <a:latin typeface="Times New Roman" panose="02020603050405020304" pitchFamily="18" charset="0"/>
              </a:rPr>
              <a:t>Great is Thy faithfulness,</a:t>
            </a:r>
            <a:br>
              <a:rPr lang="en-US" altLang="en-US" sz="3600">
                <a:latin typeface="Times New Roman" panose="02020603050405020304" pitchFamily="18" charset="0"/>
              </a:rPr>
            </a:br>
            <a:r>
              <a:rPr lang="en-US" altLang="en-US" sz="3600">
                <a:latin typeface="Times New Roman" panose="02020603050405020304" pitchFamily="18" charset="0"/>
              </a:rPr>
              <a:t>Lord, unto me.</a:t>
            </a:r>
            <a:br>
              <a:rPr lang="en-US" altLang="en-US" sz="3600">
                <a:latin typeface="Times New Roman" panose="02020603050405020304" pitchFamily="18" charset="0"/>
              </a:rPr>
            </a:br>
            <a:endParaRPr lang="en-US" altLang="en-US" sz="3600">
              <a:latin typeface="Times New Roman" panose="02020603050405020304" pitchFamily="18" charset="0"/>
            </a:endParaRPr>
          </a:p>
        </p:txBody>
      </p:sp>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8A60B1-6EA8-48A5-CE56-292E92661CE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BAD54C1-CFCF-2A83-1E66-4DDC8F2C408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FA58B12-2459-2472-ABE7-FA2CA309654D}"/>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982752815"/>
      </p:ext>
    </p:extLst>
  </p:cSld>
  <p:clrMapOvr>
    <a:masterClrMapping/>
  </p:clrMapOvr>
  <p:transition>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D86350AE-38BA-1E5B-0DC9-8E918A177979}"/>
              </a:ext>
            </a:extLst>
          </p:cNvPr>
          <p:cNvSpPr>
            <a:spLocks noGrp="1" noChangeArrowheads="1"/>
          </p:cNvSpPr>
          <p:nvPr>
            <p:ph type="ctrTitle" idx="4294967295"/>
          </p:nvPr>
        </p:nvSpPr>
        <p:spPr>
          <a:xfrm>
            <a:off x="685800" y="2286000"/>
            <a:ext cx="7772400" cy="1143000"/>
          </a:xfrm>
        </p:spPr>
        <p:txBody>
          <a:bodyPr lIns="90000" tIns="46800" rIns="90000" bIns="46800"/>
          <a:lstStyle/>
          <a:p>
            <a:r>
              <a:rPr lang="en-US" altLang="en-US" sz="6000" b="1"/>
              <a:t>Oh To See The Dawn</a:t>
            </a:r>
            <a:endParaRPr lang="en-US" altLang="en-US" sz="4000" b="1">
              <a:solidFill>
                <a:schemeClr val="tx1"/>
              </a:solidFill>
            </a:endParaRPr>
          </a:p>
        </p:txBody>
      </p:sp>
      <p:sp>
        <p:nvSpPr>
          <p:cNvPr id="3075" name="Rectangle 3">
            <a:extLst>
              <a:ext uri="{FF2B5EF4-FFF2-40B4-BE49-F238E27FC236}">
                <a16:creationId xmlns:a16="http://schemas.microsoft.com/office/drawing/2014/main" id="{7552EE89-B8D5-C166-FE3D-C87AAB4DECE9}"/>
              </a:ext>
            </a:extLst>
          </p:cNvPr>
          <p:cNvSpPr>
            <a:spLocks noGrp="1" noChangeArrowheads="1"/>
          </p:cNvSpPr>
          <p:nvPr>
            <p:ph type="subTitle" idx="4294967295"/>
          </p:nvPr>
        </p:nvSpPr>
        <p:spPr>
          <a:xfrm>
            <a:off x="1371600" y="4876800"/>
            <a:ext cx="6400800" cy="1752600"/>
          </a:xfrm>
        </p:spPr>
        <p:txBody>
          <a:bodyPr lIns="90000" tIns="46800" rIns="90000" bIns="46800"/>
          <a:lstStyle/>
          <a:p>
            <a:pPr marL="0" indent="0" algn="ctr" defTabSz="457200">
              <a:buFontTx/>
              <a:buNone/>
            </a:pPr>
            <a:endParaRPr lang="en-US" altLang="en-US" sz="1800"/>
          </a:p>
          <a:p>
            <a:pPr marL="0" indent="0" algn="ctr" defTabSz="457200">
              <a:buFontTx/>
              <a:buNone/>
            </a:pPr>
            <a:endParaRPr lang="en-US" altLang="en-US" sz="1800"/>
          </a:p>
          <a:p>
            <a:pPr marL="0" indent="0" algn="ctr" defTabSz="457200">
              <a:buFontTx/>
              <a:buNone/>
            </a:pPr>
            <a:r>
              <a:rPr lang="en-US" altLang="en-US" sz="1800"/>
              <a:t>Shoreacres Bible Chapel Copyright #2216-080-734021</a:t>
            </a:r>
          </a:p>
        </p:txBody>
      </p:sp>
    </p:spTree>
  </p:cSld>
  <p:clrMapOvr>
    <a:masterClrMapping/>
  </p:clrMapOvr>
  <p:transition spd="med">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0475F008-AC97-06F1-5F94-161190CFD337}"/>
              </a:ext>
            </a:extLst>
          </p:cNvPr>
          <p:cNvSpPr>
            <a:spLocks noGrp="1" noChangeArrowheads="1"/>
          </p:cNvSpPr>
          <p:nvPr>
            <p:ph type="ctrTitle" idx="4294967295"/>
          </p:nvPr>
        </p:nvSpPr>
        <p:spPr>
          <a:xfrm>
            <a:off x="228600" y="2133600"/>
            <a:ext cx="8686800" cy="1143000"/>
          </a:xfrm>
        </p:spPr>
        <p:txBody>
          <a:bodyPr lIns="90000" tIns="46800" rIns="90000" bIns="46800"/>
          <a:lstStyle/>
          <a:p>
            <a:r>
              <a:rPr lang="en-US" altLang="en-US"/>
              <a:t>Oh to see the dawn of the darkest day</a:t>
            </a:r>
            <a:br>
              <a:rPr lang="en-US" altLang="en-US"/>
            </a:br>
            <a:r>
              <a:rPr lang="en-US" altLang="en-US"/>
              <a:t>Christ on the road to Calvary</a:t>
            </a:r>
            <a:br>
              <a:rPr lang="en-US" altLang="en-US"/>
            </a:br>
            <a:r>
              <a:rPr lang="en-US" altLang="en-US"/>
              <a:t>Tried by sinful men, </a:t>
            </a:r>
            <a:br>
              <a:rPr lang="en-US" altLang="en-US"/>
            </a:br>
            <a:r>
              <a:rPr lang="en-US" altLang="en-US"/>
              <a:t>Torn and beaten, then </a:t>
            </a:r>
            <a:br>
              <a:rPr lang="en-US" altLang="en-US"/>
            </a:br>
            <a:r>
              <a:rPr lang="en-US" altLang="en-US"/>
              <a:t>Nailed to a cross of wood.</a:t>
            </a:r>
          </a:p>
        </p:txBody>
      </p:sp>
    </p:spTree>
  </p:cSld>
  <p:clrMapOvr>
    <a:masterClrMapping/>
  </p:clrMapOvr>
  <p:transition spd="med">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8FBD67F2-4A50-97F1-F537-8AEA4DA59CB9}"/>
              </a:ext>
            </a:extLst>
          </p:cNvPr>
          <p:cNvSpPr>
            <a:spLocks noGrp="1" noChangeArrowheads="1"/>
          </p:cNvSpPr>
          <p:nvPr>
            <p:ph type="title" idx="4294967295"/>
          </p:nvPr>
        </p:nvSpPr>
        <p:spPr>
          <a:xfrm>
            <a:off x="685800" y="2133600"/>
            <a:ext cx="7772400" cy="1143000"/>
          </a:xfrm>
        </p:spPr>
        <p:txBody>
          <a:bodyPr lIns="90000" tIns="46800" rIns="90000" bIns="46800"/>
          <a:lstStyle/>
          <a:p>
            <a:r>
              <a:rPr lang="en-US" altLang="en-US"/>
              <a:t>This the power of the cross</a:t>
            </a:r>
            <a:br>
              <a:rPr lang="en-US" altLang="en-US"/>
            </a:br>
            <a:r>
              <a:rPr lang="en-US" altLang="en-US"/>
              <a:t>Christ became sin for us</a:t>
            </a:r>
            <a:br>
              <a:rPr lang="en-US" altLang="en-US"/>
            </a:br>
            <a:r>
              <a:rPr lang="en-US" altLang="en-US"/>
              <a:t>Took the blame, bore the wrath</a:t>
            </a:r>
            <a:br>
              <a:rPr lang="en-US" altLang="en-US"/>
            </a:br>
            <a:r>
              <a:rPr lang="en-US" altLang="en-US"/>
              <a:t>We stand forgiven at the cross</a:t>
            </a:r>
          </a:p>
        </p:txBody>
      </p:sp>
    </p:spTree>
  </p:cSld>
  <p:clrMapOvr>
    <a:masterClrMapping/>
  </p:clrMapOvr>
  <p:transition spd="med">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EFF6BF6F-0172-74AF-C969-978AAD01BD93}"/>
              </a:ext>
            </a:extLst>
          </p:cNvPr>
          <p:cNvSpPr>
            <a:spLocks noGrp="1" noChangeArrowheads="1"/>
          </p:cNvSpPr>
          <p:nvPr>
            <p:ph type="ctrTitle" idx="4294967295"/>
          </p:nvPr>
        </p:nvSpPr>
        <p:spPr>
          <a:xfrm>
            <a:off x="228600" y="1981200"/>
            <a:ext cx="8686800" cy="1143000"/>
          </a:xfrm>
        </p:spPr>
        <p:txBody>
          <a:bodyPr lIns="90000" tIns="46800" rIns="90000" bIns="46800"/>
          <a:lstStyle/>
          <a:p>
            <a:r>
              <a:rPr lang="en-US" altLang="en-US"/>
              <a:t>Oh to see the pain written on </a:t>
            </a:r>
            <a:br>
              <a:rPr lang="en-US" altLang="en-US"/>
            </a:br>
            <a:r>
              <a:rPr lang="en-US" altLang="en-US"/>
              <a:t>Your face</a:t>
            </a:r>
            <a:br>
              <a:rPr lang="en-US" altLang="en-US"/>
            </a:br>
            <a:r>
              <a:rPr lang="en-US" altLang="en-US"/>
              <a:t>Bearing the awesome weight of sin.</a:t>
            </a:r>
            <a:br>
              <a:rPr lang="en-US" altLang="en-US"/>
            </a:br>
            <a:r>
              <a:rPr lang="en-US" altLang="en-US"/>
              <a:t>Every bitter thought, every evil deed</a:t>
            </a:r>
            <a:br>
              <a:rPr lang="en-US" altLang="en-US"/>
            </a:br>
            <a:r>
              <a:rPr lang="en-US" altLang="en-US"/>
              <a:t>Crowning your bloodstained brow.</a:t>
            </a:r>
          </a:p>
        </p:txBody>
      </p:sp>
    </p:spTree>
  </p:cSld>
  <p:clrMapOvr>
    <a:masterClrMapping/>
  </p:clrMapOvr>
  <p:transition spd="med">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67B97107-85EB-B7A5-AD67-B67D95573E6A}"/>
              </a:ext>
            </a:extLst>
          </p:cNvPr>
          <p:cNvSpPr>
            <a:spLocks noGrp="1" noChangeArrowheads="1"/>
          </p:cNvSpPr>
          <p:nvPr>
            <p:ph type="title" idx="4294967295"/>
          </p:nvPr>
        </p:nvSpPr>
        <p:spPr>
          <a:xfrm>
            <a:off x="685800" y="2133600"/>
            <a:ext cx="7772400" cy="1143000"/>
          </a:xfrm>
        </p:spPr>
        <p:txBody>
          <a:bodyPr lIns="90000" tIns="46800" rIns="90000" bIns="46800"/>
          <a:lstStyle/>
          <a:p>
            <a:r>
              <a:rPr lang="en-US" altLang="en-US"/>
              <a:t>This the power of the cross</a:t>
            </a:r>
            <a:br>
              <a:rPr lang="en-US" altLang="en-US"/>
            </a:br>
            <a:r>
              <a:rPr lang="en-US" altLang="en-US"/>
              <a:t>Christ became sin for us</a:t>
            </a:r>
            <a:br>
              <a:rPr lang="en-US" altLang="en-US"/>
            </a:br>
            <a:r>
              <a:rPr lang="en-US" altLang="en-US"/>
              <a:t>Took the blame, bore the wrath</a:t>
            </a:r>
            <a:br>
              <a:rPr lang="en-US" altLang="en-US"/>
            </a:br>
            <a:r>
              <a:rPr lang="en-US" altLang="en-US"/>
              <a:t>We stand forgiven at the cross</a:t>
            </a: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3255DB83-243F-B4A2-DC11-AE69D35D7716}"/>
              </a:ext>
            </a:extLst>
          </p:cNvPr>
          <p:cNvSpPr>
            <a:spLocks noGrp="1" noChangeArrowheads="1"/>
          </p:cNvSpPr>
          <p:nvPr>
            <p:ph type="title"/>
          </p:nvPr>
        </p:nvSpPr>
        <p:spPr>
          <a:xfrm>
            <a:off x="381000" y="2205038"/>
            <a:ext cx="8382000" cy="1143000"/>
          </a:xfrm>
        </p:spPr>
        <p:txBody>
          <a:bodyPr/>
          <a:lstStyle/>
          <a:p>
            <a:r>
              <a:rPr lang="en-US" altLang="en-US" sz="3600"/>
              <a:t>And as He laid down His life</a:t>
            </a:r>
            <a:br>
              <a:rPr lang="en-US" altLang="en-US" sz="3600"/>
            </a:br>
            <a:r>
              <a:rPr lang="en-US" altLang="en-US" sz="3600"/>
              <a:t>we offer this sacrifice</a:t>
            </a:r>
            <a:br>
              <a:rPr lang="en-US" altLang="en-US" sz="3600"/>
            </a:br>
            <a:r>
              <a:rPr lang="en-US" altLang="en-US" sz="3600"/>
              <a:t>That we will live just as he died:</a:t>
            </a:r>
            <a:br>
              <a:rPr lang="en-US" altLang="en-US" sz="3600"/>
            </a:br>
            <a:r>
              <a:rPr lang="en-US" altLang="en-US" sz="3600"/>
              <a:t>Willing to pay the price</a:t>
            </a:r>
            <a:br>
              <a:rPr lang="en-US" altLang="en-US" sz="3600"/>
            </a:br>
            <a:r>
              <a:rPr lang="en-US" altLang="en-US" sz="3600"/>
              <a:t>Willing to pay the price.</a:t>
            </a:r>
            <a:endParaRPr lang="en-US" altLang="en-US" sz="3600">
              <a:solidFill>
                <a:schemeClr val="tx1"/>
              </a:solidFill>
            </a:endParaRPr>
          </a:p>
        </p:txBody>
      </p:sp>
    </p:spTree>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89588847-85E1-E1B3-885A-E1E15D9AC9E0}"/>
              </a:ext>
            </a:extLst>
          </p:cNvPr>
          <p:cNvSpPr>
            <a:spLocks noGrp="1" noChangeArrowheads="1"/>
          </p:cNvSpPr>
          <p:nvPr>
            <p:ph type="title" idx="4294967295"/>
          </p:nvPr>
        </p:nvSpPr>
        <p:spPr>
          <a:xfrm>
            <a:off x="152400" y="2133600"/>
            <a:ext cx="8686800" cy="1143000"/>
          </a:xfrm>
        </p:spPr>
        <p:txBody>
          <a:bodyPr lIns="90000" tIns="46800" rIns="90000" bIns="46800"/>
          <a:lstStyle/>
          <a:p>
            <a:r>
              <a:rPr lang="en-US" altLang="en-US"/>
              <a:t>Now the daylight flees, </a:t>
            </a:r>
            <a:br>
              <a:rPr lang="en-US" altLang="en-US"/>
            </a:br>
            <a:r>
              <a:rPr lang="en-US" altLang="en-US"/>
              <a:t>Now the ground beneath</a:t>
            </a:r>
            <a:br>
              <a:rPr lang="en-US" altLang="en-US"/>
            </a:br>
            <a:r>
              <a:rPr lang="en-US" altLang="en-US"/>
              <a:t>Quakes as its Maker bows His head</a:t>
            </a:r>
            <a:br>
              <a:rPr lang="en-US" altLang="en-US"/>
            </a:br>
            <a:r>
              <a:rPr lang="en-US" altLang="en-US"/>
              <a:t>Curtain torn in two, </a:t>
            </a:r>
            <a:br>
              <a:rPr lang="en-US" altLang="en-US"/>
            </a:br>
            <a:r>
              <a:rPr lang="en-US" altLang="en-US"/>
              <a:t>Dead are raised to life</a:t>
            </a:r>
            <a:br>
              <a:rPr lang="en-US" altLang="en-US"/>
            </a:br>
            <a:r>
              <a:rPr lang="en-US" altLang="en-US"/>
              <a:t>“Finished!” the victory cry.</a:t>
            </a:r>
          </a:p>
        </p:txBody>
      </p:sp>
    </p:spTree>
  </p:cSld>
  <p:clrMapOvr>
    <a:masterClrMapping/>
  </p:clrMapOvr>
  <p:transition spd="med">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8798BA2E-5D78-44D5-32CC-F50DE56F92B6}"/>
              </a:ext>
            </a:extLst>
          </p:cNvPr>
          <p:cNvSpPr>
            <a:spLocks noGrp="1" noChangeArrowheads="1"/>
          </p:cNvSpPr>
          <p:nvPr>
            <p:ph type="title" idx="4294967295"/>
          </p:nvPr>
        </p:nvSpPr>
        <p:spPr>
          <a:xfrm>
            <a:off x="685800" y="2133600"/>
            <a:ext cx="7772400" cy="1143000"/>
          </a:xfrm>
        </p:spPr>
        <p:txBody>
          <a:bodyPr lIns="90000" tIns="46800" rIns="90000" bIns="46800"/>
          <a:lstStyle/>
          <a:p>
            <a:r>
              <a:rPr lang="en-US" altLang="en-US"/>
              <a:t>This the power of the cross</a:t>
            </a:r>
            <a:br>
              <a:rPr lang="en-US" altLang="en-US"/>
            </a:br>
            <a:r>
              <a:rPr lang="en-US" altLang="en-US"/>
              <a:t>Christ became sin for us</a:t>
            </a:r>
            <a:br>
              <a:rPr lang="en-US" altLang="en-US"/>
            </a:br>
            <a:r>
              <a:rPr lang="en-US" altLang="en-US"/>
              <a:t>Took the blame, bore the wrath</a:t>
            </a:r>
            <a:br>
              <a:rPr lang="en-US" altLang="en-US"/>
            </a:br>
            <a:r>
              <a:rPr lang="en-US" altLang="en-US"/>
              <a:t>We stand forgiven at the cross</a:t>
            </a:r>
          </a:p>
        </p:txBody>
      </p:sp>
    </p:spTree>
  </p:cSld>
  <p:clrMapOvr>
    <a:masterClrMapping/>
  </p:clrMapOvr>
  <p:transition spd="med">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D534B64D-060E-522E-3F80-730BA967A3E9}"/>
              </a:ext>
            </a:extLst>
          </p:cNvPr>
          <p:cNvSpPr>
            <a:spLocks noGrp="1" noChangeArrowheads="1"/>
          </p:cNvSpPr>
          <p:nvPr>
            <p:ph type="title" idx="4294967295"/>
          </p:nvPr>
        </p:nvSpPr>
        <p:spPr>
          <a:xfrm>
            <a:off x="685800" y="2362200"/>
            <a:ext cx="7772400" cy="1143000"/>
          </a:xfrm>
        </p:spPr>
        <p:txBody>
          <a:bodyPr lIns="90000" tIns="46800" rIns="90000" bIns="46800"/>
          <a:lstStyle/>
          <a:p>
            <a:r>
              <a:rPr lang="en-US" altLang="en-US"/>
              <a:t>Oh to see my name </a:t>
            </a:r>
            <a:br>
              <a:rPr lang="en-US" altLang="en-US"/>
            </a:br>
            <a:r>
              <a:rPr lang="en-US" altLang="en-US"/>
              <a:t>Written in the wounds</a:t>
            </a:r>
            <a:br>
              <a:rPr lang="en-US" altLang="en-US"/>
            </a:br>
            <a:r>
              <a:rPr lang="en-US" altLang="en-US"/>
              <a:t>For through Your suffering</a:t>
            </a:r>
            <a:br>
              <a:rPr lang="en-US" altLang="en-US"/>
            </a:br>
            <a:r>
              <a:rPr lang="en-US" altLang="en-US"/>
              <a:t> I am free.</a:t>
            </a:r>
            <a:br>
              <a:rPr lang="en-US" altLang="en-US"/>
            </a:br>
            <a:r>
              <a:rPr lang="en-US" altLang="en-US"/>
              <a:t>Death is crushed to death,</a:t>
            </a:r>
            <a:br>
              <a:rPr lang="en-US" altLang="en-US"/>
            </a:br>
            <a:r>
              <a:rPr lang="en-US" altLang="en-US"/>
              <a:t> Life is mine to live</a:t>
            </a:r>
            <a:br>
              <a:rPr lang="en-US" altLang="en-US"/>
            </a:br>
            <a:r>
              <a:rPr lang="en-US" altLang="en-US"/>
              <a:t>Won through Your selfless love!</a:t>
            </a:r>
          </a:p>
        </p:txBody>
      </p:sp>
    </p:spTree>
  </p:cSld>
  <p:clrMapOvr>
    <a:masterClrMapping/>
  </p:clrMapOvr>
  <p:transition spd="med">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55FE36E3-F089-5688-EBAE-62B4D433D376}"/>
              </a:ext>
            </a:extLst>
          </p:cNvPr>
          <p:cNvSpPr>
            <a:spLocks noGrp="1" noChangeArrowheads="1"/>
          </p:cNvSpPr>
          <p:nvPr>
            <p:ph type="title" idx="4294967295"/>
          </p:nvPr>
        </p:nvSpPr>
        <p:spPr>
          <a:xfrm>
            <a:off x="685800" y="2133600"/>
            <a:ext cx="7772400" cy="1143000"/>
          </a:xfrm>
        </p:spPr>
        <p:txBody>
          <a:bodyPr lIns="90000" tIns="46800" rIns="90000" bIns="46800"/>
          <a:lstStyle/>
          <a:p>
            <a:r>
              <a:rPr lang="en-US" altLang="en-US"/>
              <a:t>This the power of the cross</a:t>
            </a:r>
            <a:br>
              <a:rPr lang="en-US" altLang="en-US"/>
            </a:br>
            <a:r>
              <a:rPr lang="en-US" altLang="en-US"/>
              <a:t>Son of God, slain for us</a:t>
            </a:r>
            <a:br>
              <a:rPr lang="en-US" altLang="en-US"/>
            </a:br>
            <a:r>
              <a:rPr lang="en-US" altLang="en-US"/>
              <a:t>What a name, what a cost</a:t>
            </a:r>
            <a:br>
              <a:rPr lang="en-US" altLang="en-US"/>
            </a:br>
            <a:r>
              <a:rPr lang="en-US" altLang="en-US"/>
              <a:t>We stand forgiven at the cross</a:t>
            </a:r>
          </a:p>
        </p:txBody>
      </p:sp>
    </p:spTree>
  </p:cSld>
  <p:clrMapOvr>
    <a:masterClrMapping/>
  </p:clrMapOvr>
  <p:transition spd="med">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14D37F-6CBB-1A0E-0FDA-A92B727299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DB3C353-3BFC-079C-8058-151BACF58CAC}"/>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9D4EBE9-26C1-47E5-7E87-3450937A226C}"/>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804250800"/>
      </p:ext>
    </p:extLst>
  </p:cSld>
  <p:clrMapOvr>
    <a:masterClrMapping/>
  </p:clrMapOvr>
  <p:transition>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9762AD29-CC2D-2344-5ABF-708702A7B067}"/>
              </a:ext>
            </a:extLst>
          </p:cNvPr>
          <p:cNvSpPr>
            <a:spLocks noGrp="1" noChangeArrowheads="1"/>
          </p:cNvSpPr>
          <p:nvPr>
            <p:ph type="ctrTitle"/>
          </p:nvPr>
        </p:nvSpPr>
        <p:spPr>
          <a:xfrm>
            <a:off x="685800" y="1981200"/>
            <a:ext cx="7772400" cy="1143000"/>
          </a:xfrm>
        </p:spPr>
        <p:txBody>
          <a:bodyPr anchor="ctr"/>
          <a:lstStyle/>
          <a:p>
            <a:r>
              <a:rPr lang="en-US" altLang="en-US">
                <a:ea typeface="Times" panose="02020603050405020304" charset="0"/>
                <a:cs typeface="Times" panose="02020603050405020304" charset="0"/>
              </a:rPr>
              <a:t>I Then Shall Live</a:t>
            </a:r>
            <a:endParaRPr lang="en-US" altLang="en-US" sz="4400">
              <a:solidFill>
                <a:schemeClr val="tx1"/>
              </a:solidFill>
              <a:ea typeface="Times" panose="02020603050405020304" charset="0"/>
              <a:cs typeface="Times" panose="02020603050405020304" charset="0"/>
            </a:endParaRPr>
          </a:p>
        </p:txBody>
      </p:sp>
      <p:sp>
        <p:nvSpPr>
          <p:cNvPr id="3075" name="Rectangle 3">
            <a:extLst>
              <a:ext uri="{FF2B5EF4-FFF2-40B4-BE49-F238E27FC236}">
                <a16:creationId xmlns:a16="http://schemas.microsoft.com/office/drawing/2014/main" id="{67719653-211E-BDAE-FE30-F083E162A332}"/>
              </a:ext>
            </a:extLst>
          </p:cNvPr>
          <p:cNvSpPr>
            <a:spLocks noChangeArrowheads="1"/>
          </p:cNvSpPr>
          <p:nvPr>
            <p:ph type="subTitle" idx="1"/>
          </p:nvPr>
        </p:nvSpPr>
        <p:spPr>
          <a:xfrm>
            <a:off x="1371600" y="4953000"/>
            <a:ext cx="6400800" cy="1752600"/>
          </a:xfrm>
          <a:noFill/>
        </p:spPr>
        <p:txBody>
          <a:bodyPr/>
          <a:lstStyle/>
          <a:p>
            <a:r>
              <a:rPr lang="en-US" altLang="en-US" sz="1800"/>
              <a:t>Shoreacres Bible Chapel Copyright #2216-080-734021</a:t>
            </a:r>
          </a:p>
        </p:txBody>
      </p:sp>
    </p:spTree>
  </p:cSld>
  <p:clrMapOvr>
    <a:masterClrMapping/>
  </p:clrMapOvr>
  <p:transition>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A6C1576-4439-5687-FF4A-1FD1DC5DDA2F}"/>
              </a:ext>
            </a:extLst>
          </p:cNvPr>
          <p:cNvSpPr>
            <a:spLocks noGrp="1" noChangeArrowheads="1"/>
          </p:cNvSpPr>
          <p:nvPr>
            <p:ph type="title"/>
          </p:nvPr>
        </p:nvSpPr>
        <p:spPr>
          <a:xfrm>
            <a:off x="685800" y="2819400"/>
            <a:ext cx="7772400" cy="1143000"/>
          </a:xfrm>
        </p:spPr>
        <p:txBody>
          <a:bodyPr/>
          <a:lstStyle/>
          <a:p>
            <a:pPr>
              <a:lnSpc>
                <a:spcPct val="90000"/>
              </a:lnSpc>
            </a:pPr>
            <a:br>
              <a:rPr lang="en-US" altLang="en-US" sz="3600"/>
            </a:br>
            <a:br>
              <a:rPr lang="en-US" altLang="en-US" sz="3600"/>
            </a:br>
            <a:r>
              <a:rPr lang="en-US" altLang="en-US" sz="3600">
                <a:latin typeface="Times New Roman" panose="02020603050405020304" pitchFamily="18" charset="0"/>
              </a:rPr>
              <a:t>I then shall live as one who’s </a:t>
            </a:r>
            <a:br>
              <a:rPr lang="en-US" altLang="en-US" sz="3600">
                <a:latin typeface="Times New Roman" panose="02020603050405020304" pitchFamily="18" charset="0"/>
              </a:rPr>
            </a:br>
            <a:r>
              <a:rPr lang="en-US" altLang="en-US" sz="3600">
                <a:latin typeface="Times New Roman" panose="02020603050405020304" pitchFamily="18" charset="0"/>
              </a:rPr>
              <a:t>been forgiven;</a:t>
            </a:r>
            <a:br>
              <a:rPr lang="en-US" altLang="en-US" sz="3600">
                <a:latin typeface="Times New Roman" panose="02020603050405020304" pitchFamily="18" charset="0"/>
              </a:rPr>
            </a:br>
            <a:r>
              <a:rPr lang="en-US" altLang="en-US" sz="3600">
                <a:latin typeface="Times New Roman" panose="02020603050405020304" pitchFamily="18" charset="0"/>
              </a:rPr>
              <a:t>I’ll walk with joy to know my debts</a:t>
            </a:r>
            <a:br>
              <a:rPr lang="en-US" altLang="en-US" sz="3600">
                <a:latin typeface="Times New Roman" panose="02020603050405020304" pitchFamily="18" charset="0"/>
              </a:rPr>
            </a:br>
            <a:r>
              <a:rPr lang="en-US" altLang="en-US" sz="3600">
                <a:latin typeface="Times New Roman" panose="02020603050405020304" pitchFamily="18" charset="0"/>
              </a:rPr>
              <a:t>are paid.</a:t>
            </a:r>
            <a:br>
              <a:rPr lang="en-US" altLang="en-US" sz="3600">
                <a:latin typeface="Times New Roman" panose="02020603050405020304" pitchFamily="18" charset="0"/>
              </a:rPr>
            </a:br>
            <a:r>
              <a:rPr lang="en-US" altLang="en-US" sz="3600">
                <a:latin typeface="Times New Roman" panose="02020603050405020304" pitchFamily="18" charset="0"/>
              </a:rPr>
              <a:t>I know my name is clear before</a:t>
            </a:r>
            <a:br>
              <a:rPr lang="en-US" altLang="en-US" sz="3600">
                <a:latin typeface="Times New Roman" panose="02020603050405020304" pitchFamily="18" charset="0"/>
              </a:rPr>
            </a:br>
            <a:r>
              <a:rPr lang="en-US" altLang="en-US" sz="3600">
                <a:latin typeface="Times New Roman" panose="02020603050405020304" pitchFamily="18" charset="0"/>
              </a:rPr>
              <a:t>my Father;</a:t>
            </a:r>
            <a:br>
              <a:rPr lang="en-US" altLang="en-US" sz="3600">
                <a:latin typeface="Times New Roman" panose="02020603050405020304" pitchFamily="18" charset="0"/>
              </a:rPr>
            </a:br>
            <a:r>
              <a:rPr lang="en-US" altLang="en-US" sz="3600">
                <a:latin typeface="Times New Roman" panose="02020603050405020304" pitchFamily="18" charset="0"/>
              </a:rPr>
              <a:t>I am His child, and I am not afraid.</a:t>
            </a:r>
            <a:br>
              <a:rPr lang="en-US" altLang="en-US" sz="3600">
                <a:latin typeface="Times New Roman" panose="02020603050405020304" pitchFamily="18" charset="0"/>
              </a:rPr>
            </a:br>
            <a:r>
              <a:rPr lang="en-US" altLang="en-US" sz="3600">
                <a:latin typeface="Times New Roman" panose="02020603050405020304" pitchFamily="18" charset="0"/>
              </a:rPr>
              <a:t>So greatly pardoned, I’ll forgive </a:t>
            </a:r>
            <a:br>
              <a:rPr lang="en-US" altLang="en-US" sz="3600">
                <a:latin typeface="Times New Roman" panose="02020603050405020304" pitchFamily="18" charset="0"/>
              </a:rPr>
            </a:br>
            <a:r>
              <a:rPr lang="en-US" altLang="en-US" sz="3600">
                <a:latin typeface="Times New Roman" panose="02020603050405020304" pitchFamily="18" charset="0"/>
              </a:rPr>
              <a:t>my brother;</a:t>
            </a:r>
            <a:br>
              <a:rPr lang="en-US" altLang="en-US" sz="3600">
                <a:latin typeface="Times New Roman" panose="02020603050405020304" pitchFamily="18" charset="0"/>
              </a:rPr>
            </a:br>
            <a:r>
              <a:rPr lang="en-US" altLang="en-US" sz="3600">
                <a:latin typeface="Times New Roman" panose="02020603050405020304" pitchFamily="18" charset="0"/>
              </a:rPr>
              <a:t>The law of love I gladly will obey.</a:t>
            </a:r>
            <a:br>
              <a:rPr lang="en-US" altLang="en-US" sz="3600">
                <a:latin typeface="Times New Roman" panose="02020603050405020304" pitchFamily="18" charset="0"/>
              </a:rPr>
            </a:br>
            <a:br>
              <a:rPr lang="en-US" altLang="en-US" sz="3600"/>
            </a:br>
            <a:endParaRPr lang="en-US" altLang="en-US" sz="3600"/>
          </a:p>
        </p:txBody>
      </p:sp>
    </p:spTree>
  </p:cSld>
  <p:clrMapOvr>
    <a:masterClrMapping/>
  </p:clrMapOvr>
  <p:transition>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C6D482FF-F2BA-59AF-A8FD-7CC655EEC62F}"/>
              </a:ext>
            </a:extLst>
          </p:cNvPr>
          <p:cNvSpPr>
            <a:spLocks noGrp="1" noChangeArrowheads="1"/>
          </p:cNvSpPr>
          <p:nvPr>
            <p:ph type="title"/>
          </p:nvPr>
        </p:nvSpPr>
        <p:spPr>
          <a:xfrm>
            <a:off x="685800" y="3352800"/>
            <a:ext cx="7772400" cy="1143000"/>
          </a:xfrm>
        </p:spPr>
        <p:txBody>
          <a:bodyPr/>
          <a:lstStyle/>
          <a:p>
            <a:pPr>
              <a:lnSpc>
                <a:spcPct val="90000"/>
              </a:lnSpc>
            </a:pPr>
            <a:r>
              <a:rPr lang="en-US" altLang="en-US" sz="3600">
                <a:latin typeface="Times New Roman" panose="02020603050405020304" pitchFamily="18" charset="0"/>
              </a:rPr>
              <a:t>I then shall live as one who’s </a:t>
            </a:r>
            <a:br>
              <a:rPr lang="en-US" altLang="en-US" sz="3600">
                <a:latin typeface="Times New Roman" panose="02020603050405020304" pitchFamily="18" charset="0"/>
              </a:rPr>
            </a:br>
            <a:r>
              <a:rPr lang="en-US" altLang="en-US" sz="3600">
                <a:latin typeface="Times New Roman" panose="02020603050405020304" pitchFamily="18" charset="0"/>
              </a:rPr>
              <a:t>learned compassion;</a:t>
            </a:r>
            <a:br>
              <a:rPr lang="en-US" altLang="en-US" sz="3600">
                <a:latin typeface="Times New Roman" panose="02020603050405020304" pitchFamily="18" charset="0"/>
              </a:rPr>
            </a:br>
            <a:r>
              <a:rPr lang="en-US" altLang="en-US" sz="3600">
                <a:latin typeface="Times New Roman" panose="02020603050405020304" pitchFamily="18" charset="0"/>
              </a:rPr>
              <a:t>I’ve been so loved that I’ll risk </a:t>
            </a:r>
            <a:br>
              <a:rPr lang="en-US" altLang="en-US" sz="3600">
                <a:latin typeface="Times New Roman" panose="02020603050405020304" pitchFamily="18" charset="0"/>
              </a:rPr>
            </a:br>
            <a:r>
              <a:rPr lang="en-US" altLang="en-US" sz="3600">
                <a:latin typeface="Times New Roman" panose="02020603050405020304" pitchFamily="18" charset="0"/>
              </a:rPr>
              <a:t>loving, too.</a:t>
            </a:r>
            <a:br>
              <a:rPr lang="en-US" altLang="en-US" sz="3600">
                <a:latin typeface="Times New Roman" panose="02020603050405020304" pitchFamily="18" charset="0"/>
              </a:rPr>
            </a:br>
            <a:r>
              <a:rPr lang="en-US" altLang="en-US" sz="3600">
                <a:latin typeface="Times New Roman" panose="02020603050405020304" pitchFamily="18" charset="0"/>
              </a:rPr>
              <a:t>I know how fear builds walls instead </a:t>
            </a:r>
            <a:br>
              <a:rPr lang="en-US" altLang="en-US" sz="3600">
                <a:latin typeface="Times New Roman" panose="02020603050405020304" pitchFamily="18" charset="0"/>
              </a:rPr>
            </a:br>
            <a:r>
              <a:rPr lang="en-US" altLang="en-US" sz="3600">
                <a:latin typeface="Times New Roman" panose="02020603050405020304" pitchFamily="18" charset="0"/>
              </a:rPr>
              <a:t>of bridges;</a:t>
            </a:r>
            <a:br>
              <a:rPr lang="en-US" altLang="en-US" sz="3600">
                <a:latin typeface="Times New Roman" panose="02020603050405020304" pitchFamily="18" charset="0"/>
              </a:rPr>
            </a:br>
            <a:r>
              <a:rPr lang="en-US" altLang="en-US" sz="3600">
                <a:latin typeface="Times New Roman" panose="02020603050405020304" pitchFamily="18" charset="0"/>
              </a:rPr>
              <a:t>I dare to see another’s point of view.</a:t>
            </a:r>
            <a:br>
              <a:rPr lang="en-US" altLang="en-US" sz="3600">
                <a:latin typeface="Times New Roman" panose="02020603050405020304" pitchFamily="18" charset="0"/>
              </a:rPr>
            </a:br>
            <a:r>
              <a:rPr lang="en-US" altLang="en-US" sz="3600">
                <a:latin typeface="Times New Roman" panose="02020603050405020304" pitchFamily="18" charset="0"/>
              </a:rPr>
              <a:t>And when relationships </a:t>
            </a:r>
            <a:br>
              <a:rPr lang="en-US" altLang="en-US" sz="3600">
                <a:latin typeface="Times New Roman" panose="02020603050405020304" pitchFamily="18" charset="0"/>
              </a:rPr>
            </a:br>
            <a:r>
              <a:rPr lang="en-US" altLang="en-US" sz="3600">
                <a:latin typeface="Times New Roman" panose="02020603050405020304" pitchFamily="18" charset="0"/>
              </a:rPr>
              <a:t>demand commitment,</a:t>
            </a:r>
            <a:br>
              <a:rPr lang="en-US" altLang="en-US" sz="3600">
                <a:latin typeface="Times New Roman" panose="02020603050405020304" pitchFamily="18" charset="0"/>
              </a:rPr>
            </a:br>
            <a:r>
              <a:rPr lang="en-US" altLang="en-US" sz="3600">
                <a:latin typeface="Times New Roman" panose="02020603050405020304" pitchFamily="18" charset="0"/>
              </a:rPr>
              <a:t>Then I’ll be there to care and </a:t>
            </a:r>
            <a:br>
              <a:rPr lang="en-US" altLang="en-US" sz="3600">
                <a:latin typeface="Times New Roman" panose="02020603050405020304" pitchFamily="18" charset="0"/>
              </a:rPr>
            </a:br>
            <a:r>
              <a:rPr lang="en-US" altLang="en-US" sz="3600">
                <a:latin typeface="Times New Roman" panose="02020603050405020304" pitchFamily="18" charset="0"/>
              </a:rPr>
              <a:t>follow through.</a:t>
            </a:r>
            <a:br>
              <a:rPr lang="en-US" altLang="en-US" sz="3600">
                <a:latin typeface="Times New Roman" panose="02020603050405020304" pitchFamily="18" charset="0"/>
              </a:rPr>
            </a:br>
            <a:br>
              <a:rPr lang="en-US" altLang="en-US" sz="3600"/>
            </a:br>
            <a:endParaRPr lang="en-US" altLang="en-US" sz="3600"/>
          </a:p>
        </p:txBody>
      </p:sp>
    </p:spTree>
  </p:cSld>
  <p:clrMapOvr>
    <a:masterClrMapping/>
  </p:clrMapOvr>
  <p:transition>
    <p:fad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76CF8C1A-A73B-8424-0B09-FF209CD158B2}"/>
              </a:ext>
            </a:extLst>
          </p:cNvPr>
          <p:cNvSpPr>
            <a:spLocks noGrp="1" noChangeArrowheads="1"/>
          </p:cNvSpPr>
          <p:nvPr>
            <p:ph type="title"/>
          </p:nvPr>
        </p:nvSpPr>
        <p:spPr>
          <a:xfrm>
            <a:off x="685800" y="2514600"/>
            <a:ext cx="7772400" cy="1143000"/>
          </a:xfrm>
        </p:spPr>
        <p:txBody>
          <a:bodyPr/>
          <a:lstStyle/>
          <a:p>
            <a:pPr>
              <a:lnSpc>
                <a:spcPct val="90000"/>
              </a:lnSpc>
            </a:pPr>
            <a:br>
              <a:rPr lang="en-US" altLang="en-US" sz="3600"/>
            </a:br>
            <a:r>
              <a:rPr lang="en-US" altLang="en-US" sz="3600">
                <a:latin typeface="Times New Roman" panose="02020603050405020304" pitchFamily="18" charset="0"/>
              </a:rPr>
              <a:t>Your kingdom come around and through and in me.</a:t>
            </a:r>
            <a:br>
              <a:rPr lang="en-US" altLang="en-US" sz="3600">
                <a:latin typeface="Times New Roman" panose="02020603050405020304" pitchFamily="18" charset="0"/>
              </a:rPr>
            </a:br>
            <a:r>
              <a:rPr lang="en-US" altLang="en-US" sz="3600">
                <a:latin typeface="Times New Roman" panose="02020603050405020304" pitchFamily="18" charset="0"/>
              </a:rPr>
              <a:t>Your pow’r and glory–let them shine through me.</a:t>
            </a:r>
            <a:br>
              <a:rPr lang="en-US" altLang="en-US" sz="3600">
                <a:latin typeface="Times New Roman" panose="02020603050405020304" pitchFamily="18" charset="0"/>
              </a:rPr>
            </a:br>
            <a:r>
              <a:rPr lang="en-US" altLang="en-US" sz="3600">
                <a:latin typeface="Times New Roman" panose="02020603050405020304" pitchFamily="18" charset="0"/>
              </a:rPr>
              <a:t>Your Hallowed name, O may I bear </a:t>
            </a:r>
            <a:br>
              <a:rPr lang="en-US" altLang="en-US" sz="3600">
                <a:latin typeface="Times New Roman" panose="02020603050405020304" pitchFamily="18" charset="0"/>
              </a:rPr>
            </a:br>
            <a:r>
              <a:rPr lang="en-US" altLang="en-US" sz="3600">
                <a:latin typeface="Times New Roman" panose="02020603050405020304" pitchFamily="18" charset="0"/>
              </a:rPr>
              <a:t>with honor,</a:t>
            </a:r>
            <a:br>
              <a:rPr lang="en-US" altLang="en-US" sz="3600">
                <a:latin typeface="Times New Roman" panose="02020603050405020304" pitchFamily="18" charset="0"/>
              </a:rPr>
            </a:br>
            <a:r>
              <a:rPr lang="en-US" altLang="en-US" sz="3600">
                <a:latin typeface="Times New Roman" panose="02020603050405020304" pitchFamily="18" charset="0"/>
              </a:rPr>
              <a:t>And may Your living Kingdom come </a:t>
            </a:r>
            <a:br>
              <a:rPr lang="en-US" altLang="en-US" sz="3600">
                <a:latin typeface="Times New Roman" panose="02020603050405020304" pitchFamily="18" charset="0"/>
              </a:rPr>
            </a:br>
            <a:r>
              <a:rPr lang="en-US" altLang="en-US" sz="3600">
                <a:latin typeface="Times New Roman" panose="02020603050405020304" pitchFamily="18" charset="0"/>
              </a:rPr>
              <a:t>in me.  </a:t>
            </a:r>
            <a:br>
              <a:rPr lang="en-US" altLang="en-US" sz="3600">
                <a:latin typeface="Times New Roman" panose="02020603050405020304" pitchFamily="18" charset="0"/>
              </a:rPr>
            </a:br>
            <a:r>
              <a:rPr lang="en-US" altLang="en-US" sz="3600">
                <a:latin typeface="Times New Roman" panose="02020603050405020304" pitchFamily="18" charset="0"/>
              </a:rPr>
              <a:t>The Bread of Life, O may I share </a:t>
            </a:r>
            <a:br>
              <a:rPr lang="en-US" altLang="en-US" sz="3600">
                <a:latin typeface="Times New Roman" panose="02020603050405020304" pitchFamily="18" charset="0"/>
              </a:rPr>
            </a:br>
            <a:r>
              <a:rPr lang="en-US" altLang="en-US" sz="3600">
                <a:latin typeface="Times New Roman" panose="02020603050405020304" pitchFamily="18" charset="0"/>
              </a:rPr>
              <a:t>with honour,</a:t>
            </a:r>
            <a:br>
              <a:rPr lang="en-US" altLang="en-US" sz="3600">
                <a:latin typeface="Times New Roman" panose="02020603050405020304" pitchFamily="18" charset="0"/>
              </a:rPr>
            </a:br>
            <a:r>
              <a:rPr lang="en-US" altLang="en-US" sz="3600">
                <a:latin typeface="Times New Roman" panose="02020603050405020304" pitchFamily="18" charset="0"/>
              </a:rPr>
              <a:t>And may You feed a hungry world </a:t>
            </a:r>
            <a:br>
              <a:rPr lang="en-US" altLang="en-US" sz="3600">
                <a:latin typeface="Times New Roman" panose="02020603050405020304" pitchFamily="18" charset="0"/>
              </a:rPr>
            </a:br>
            <a:r>
              <a:rPr lang="en-US" altLang="en-US" sz="3600">
                <a:latin typeface="Times New Roman" panose="02020603050405020304" pitchFamily="18" charset="0"/>
              </a:rPr>
              <a:t>through me.</a:t>
            </a:r>
          </a:p>
        </p:txBody>
      </p:sp>
    </p:spTree>
  </p:cSld>
  <p:clrMapOvr>
    <a:masterClrMapping/>
  </p:clrMapOvr>
  <p:transition>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AD4A96-8863-C8AC-5A31-A725AF0C098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33F8D9E-FDC9-EF53-5D91-B07DDAB8B18B}"/>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54E47DC0-25BD-3D10-F7B4-0243B636A24E}"/>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4142451348"/>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4FA4B06A-AE4E-58CB-FA8D-7940DAD78841}"/>
              </a:ext>
            </a:extLst>
          </p:cNvPr>
          <p:cNvSpPr>
            <a:spLocks noGrp="1" noChangeArrowheads="1"/>
          </p:cNvSpPr>
          <p:nvPr>
            <p:ph type="title"/>
          </p:nvPr>
        </p:nvSpPr>
        <p:spPr>
          <a:xfrm>
            <a:off x="228600" y="2492375"/>
            <a:ext cx="8610600" cy="1143000"/>
          </a:xfrm>
        </p:spPr>
        <p:txBody>
          <a:bodyPr/>
          <a:lstStyle/>
          <a:p>
            <a:r>
              <a:rPr lang="en-US" altLang="en-US" sz="3600"/>
              <a:t>How beautiful the radient Bride</a:t>
            </a:r>
            <a:br>
              <a:rPr lang="en-US" altLang="en-US" sz="3600"/>
            </a:br>
            <a:r>
              <a:rPr lang="en-US" altLang="en-US" sz="3600"/>
              <a:t>who waits for her Groom</a:t>
            </a:r>
            <a:br>
              <a:rPr lang="en-US" altLang="en-US" sz="3600"/>
            </a:br>
            <a:r>
              <a:rPr lang="en-US" altLang="en-US" sz="3600"/>
              <a:t>With His light in her eyes.</a:t>
            </a:r>
            <a:br>
              <a:rPr lang="en-US" altLang="en-US" sz="3600"/>
            </a:br>
            <a:r>
              <a:rPr lang="en-US" altLang="en-US" sz="3600"/>
              <a:t>How beautiful when humble hearts give</a:t>
            </a:r>
            <a:br>
              <a:rPr lang="en-US" altLang="en-US" sz="3600"/>
            </a:br>
            <a:r>
              <a:rPr lang="en-US" altLang="en-US" sz="3600"/>
              <a:t>The fruit of pure lives</a:t>
            </a:r>
            <a:br>
              <a:rPr lang="en-US" altLang="en-US" sz="3600"/>
            </a:br>
            <a:r>
              <a:rPr lang="en-US" altLang="en-US" sz="3600"/>
              <a:t>so that others may live.</a:t>
            </a:r>
            <a:br>
              <a:rPr lang="en-US" altLang="en-US" sz="3600"/>
            </a:br>
            <a:r>
              <a:rPr lang="en-US" altLang="en-US" sz="3600"/>
              <a:t>How beautiful</a:t>
            </a:r>
            <a:br>
              <a:rPr lang="en-US" altLang="en-US" sz="3600"/>
            </a:br>
            <a:r>
              <a:rPr lang="en-US" altLang="en-US" sz="3600"/>
              <a:t>How beautiful</a:t>
            </a:r>
            <a:br>
              <a:rPr lang="en-US" altLang="en-US" sz="3600"/>
            </a:br>
            <a:r>
              <a:rPr lang="en-US" altLang="en-US" sz="3600"/>
              <a:t>How beautiful is the body of Christ.</a:t>
            </a:r>
            <a:endParaRPr lang="en-US" altLang="en-US" sz="3600">
              <a:solidFill>
                <a:schemeClr val="tx1"/>
              </a:solidFill>
            </a:endParaRPr>
          </a:p>
        </p:txBody>
      </p:sp>
    </p:spTree>
  </p:cSld>
  <p:clrMapOvr>
    <a:masterClrMapping/>
  </p:clrMapOvr>
  <p:transition>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EF10D7BA-3FA1-FC79-6A71-E09790E60300}"/>
              </a:ext>
            </a:extLst>
          </p:cNvPr>
          <p:cNvSpPr>
            <a:spLocks noGrp="1" noChangeArrowheads="1"/>
          </p:cNvSpPr>
          <p:nvPr>
            <p:ph type="ctrTitle"/>
          </p:nvPr>
        </p:nvSpPr>
        <p:spPr>
          <a:xfrm>
            <a:off x="685800" y="2895600"/>
            <a:ext cx="7772400" cy="1143000"/>
          </a:xfrm>
        </p:spPr>
        <p:txBody>
          <a:bodyPr anchor="ctr"/>
          <a:lstStyle/>
          <a:p>
            <a:r>
              <a:rPr lang="en-US" altLang="en-US">
                <a:ea typeface="Times" panose="02020603050405020304" charset="0"/>
                <a:cs typeface="Times" panose="02020603050405020304" charset="0"/>
              </a:rPr>
              <a:t>He is Exalted</a:t>
            </a:r>
            <a:br>
              <a:rPr lang="en-US" altLang="en-US">
                <a:ea typeface="Times" panose="02020603050405020304" charset="0"/>
                <a:cs typeface="Times" panose="02020603050405020304" charset="0"/>
              </a:rPr>
            </a:br>
            <a:br>
              <a:rPr lang="en-US" altLang="en-US">
                <a:ea typeface="Times" panose="02020603050405020304" charset="0"/>
                <a:cs typeface="Times" panose="02020603050405020304" charset="0"/>
              </a:rPr>
            </a:br>
            <a:endParaRPr lang="en-US" altLang="en-US" sz="4400">
              <a:solidFill>
                <a:schemeClr val="tx1"/>
              </a:solidFill>
              <a:ea typeface="Times" panose="02020603050405020304" charset="0"/>
              <a:cs typeface="Times" panose="02020603050405020304" charset="0"/>
            </a:endParaRPr>
          </a:p>
        </p:txBody>
      </p:sp>
      <p:sp>
        <p:nvSpPr>
          <p:cNvPr id="3075" name="Rectangle 3">
            <a:extLst>
              <a:ext uri="{FF2B5EF4-FFF2-40B4-BE49-F238E27FC236}">
                <a16:creationId xmlns:a16="http://schemas.microsoft.com/office/drawing/2014/main" id="{CA02670B-0BF2-3967-BC08-1C3A04DD2752}"/>
              </a:ext>
            </a:extLst>
          </p:cNvPr>
          <p:cNvSpPr>
            <a:spLocks noChangeArrowheads="1"/>
          </p:cNvSpPr>
          <p:nvPr>
            <p:ph type="subTitle" idx="1"/>
          </p:nvPr>
        </p:nvSpPr>
        <p:spPr>
          <a:xfrm>
            <a:off x="1371600" y="4953000"/>
            <a:ext cx="6400800" cy="1752600"/>
          </a:xfrm>
          <a:noFill/>
        </p:spPr>
        <p:txBody>
          <a:bodyPr/>
          <a:lstStyle/>
          <a:p>
            <a:r>
              <a:rPr lang="en-US" altLang="en-US" sz="1800"/>
              <a:t>Shoreacres Bible Chapel Copyright #2216-080-734021</a:t>
            </a:r>
          </a:p>
        </p:txBody>
      </p:sp>
    </p:spTree>
  </p:cSld>
  <p:clrMapOvr>
    <a:masterClrMapping/>
  </p:clrMapOvr>
  <p:transition>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FC7CF33D-7A21-4E0F-6370-50245E6DD2B7}"/>
              </a:ext>
            </a:extLst>
          </p:cNvPr>
          <p:cNvSpPr>
            <a:spLocks noGrp="1" noChangeArrowheads="1"/>
          </p:cNvSpPr>
          <p:nvPr>
            <p:ph type="title"/>
          </p:nvPr>
        </p:nvSpPr>
        <p:spPr>
          <a:xfrm>
            <a:off x="381000" y="2590800"/>
            <a:ext cx="8382000" cy="1143000"/>
          </a:xfrm>
        </p:spPr>
        <p:txBody>
          <a:bodyPr/>
          <a:lstStyle/>
          <a:p>
            <a:r>
              <a:rPr lang="en-US" altLang="en-US" sz="3600"/>
              <a:t>He is exalted, </a:t>
            </a:r>
            <a:br>
              <a:rPr lang="en-US" altLang="en-US" sz="3600"/>
            </a:br>
            <a:r>
              <a:rPr lang="en-US" altLang="en-US" sz="3600"/>
              <a:t>the King is exalted on high;</a:t>
            </a:r>
            <a:br>
              <a:rPr lang="en-US" altLang="en-US" sz="3600"/>
            </a:br>
            <a:r>
              <a:rPr lang="en-US" altLang="en-US" sz="3600"/>
              <a:t>I will praise Him</a:t>
            </a:r>
            <a:br>
              <a:rPr lang="en-US" altLang="en-US" sz="3600"/>
            </a:br>
            <a:r>
              <a:rPr lang="en-US" altLang="en-US" sz="3600"/>
              <a:t>He is exalted, forever exalted,</a:t>
            </a:r>
            <a:br>
              <a:rPr lang="en-US" altLang="en-US" sz="3600"/>
            </a:br>
            <a:r>
              <a:rPr lang="en-US" altLang="en-US" sz="3600"/>
              <a:t>And I will praise His name</a:t>
            </a:r>
            <a:br>
              <a:rPr lang="en-US" altLang="en-US" sz="3600"/>
            </a:br>
            <a:br>
              <a:rPr lang="en-US" altLang="en-US" sz="3600"/>
            </a:br>
            <a:r>
              <a:rPr lang="en-US" altLang="en-US" sz="3600"/>
              <a:t>He is the Lord;</a:t>
            </a:r>
            <a:br>
              <a:rPr lang="en-US" altLang="en-US" sz="3600"/>
            </a:br>
            <a:r>
              <a:rPr lang="en-US" altLang="en-US" sz="3600"/>
              <a:t>Forever His truth shall reign.</a:t>
            </a:r>
            <a:br>
              <a:rPr lang="en-US" altLang="en-US" sz="3600"/>
            </a:br>
            <a:r>
              <a:rPr lang="en-US" altLang="en-US" sz="3600"/>
              <a:t>Heaven and earth </a:t>
            </a:r>
            <a:br>
              <a:rPr lang="en-US" altLang="en-US" sz="3600"/>
            </a:br>
            <a:r>
              <a:rPr lang="en-US" altLang="en-US" sz="3600"/>
              <a:t>rejoice in His holy name</a:t>
            </a:r>
            <a:br>
              <a:rPr lang="en-US" altLang="en-US" sz="3600"/>
            </a:br>
            <a:r>
              <a:rPr lang="en-US" altLang="en-US" sz="3600"/>
              <a:t>He is exalted, the King is exalted on high. </a:t>
            </a:r>
          </a:p>
        </p:txBody>
      </p:sp>
    </p:spTree>
  </p:cSld>
  <p:clrMapOvr>
    <a:masterClrMapping/>
  </p:clrMapOvr>
  <p:transition>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2A8201-EEBF-0368-3002-CADB654DB9C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80BFC34-BB85-FADB-509D-1E7222768731}"/>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7D517FF-7050-B3E8-FB69-CA1B5F11F0B9}"/>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76162449"/>
      </p:ext>
    </p:extLst>
  </p:cSld>
  <p:clrMapOvr>
    <a:masterClrMapping/>
  </p:clrMapOvr>
  <p:transition>
    <p:fad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E840B-057A-EB1B-824B-63988FF7B80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285501D-0932-5C00-F7F5-0B6FAD681C5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2287279652"/>
      </p:ext>
    </p:extLst>
  </p:cSld>
  <p:clrMapOvr>
    <a:masterClrMapping/>
  </p:clrMapOvr>
  <p:transition advClick="0">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0CA5ACBE-40CD-299C-B435-747A4D8C766A}"/>
              </a:ext>
            </a:extLst>
          </p:cNvPr>
          <p:cNvSpPr>
            <a:spLocks noGrp="1" noChangeArrowheads="1"/>
          </p:cNvSpPr>
          <p:nvPr>
            <p:ph type="title"/>
          </p:nvPr>
        </p:nvSpPr>
        <p:spPr>
          <a:xfrm>
            <a:off x="685800" y="2708275"/>
            <a:ext cx="7772400" cy="1143000"/>
          </a:xfrm>
        </p:spPr>
        <p:txBody>
          <a:bodyPr/>
          <a:lstStyle/>
          <a:p>
            <a:r>
              <a:rPr lang="en-US" altLang="en-US" sz="3600"/>
              <a:t>How beautiful the feet that bring</a:t>
            </a:r>
            <a:br>
              <a:rPr lang="en-US" altLang="en-US" sz="3600"/>
            </a:br>
            <a:r>
              <a:rPr lang="en-US" altLang="en-US" sz="3600"/>
              <a:t>The sound of good news</a:t>
            </a:r>
            <a:br>
              <a:rPr lang="en-US" altLang="en-US" sz="3600"/>
            </a:br>
            <a:r>
              <a:rPr lang="en-US" altLang="en-US" sz="3600"/>
              <a:t>and the love of the King.</a:t>
            </a:r>
            <a:br>
              <a:rPr lang="en-US" altLang="en-US" sz="3600"/>
            </a:br>
            <a:r>
              <a:rPr lang="en-US" altLang="en-US" sz="3600"/>
              <a:t>How beautiful the hands that serve</a:t>
            </a:r>
            <a:br>
              <a:rPr lang="en-US" altLang="en-US" sz="3600"/>
            </a:br>
            <a:r>
              <a:rPr lang="en-US" altLang="en-US" sz="3600"/>
              <a:t>The wine and the bread</a:t>
            </a:r>
            <a:br>
              <a:rPr lang="en-US" altLang="en-US" sz="3600"/>
            </a:br>
            <a:r>
              <a:rPr lang="en-US" altLang="en-US" sz="3600"/>
              <a:t>and the sons of the earth.</a:t>
            </a:r>
            <a:br>
              <a:rPr lang="en-US" altLang="en-US" sz="3600"/>
            </a:br>
            <a:r>
              <a:rPr lang="en-US" altLang="en-US" sz="3600"/>
              <a:t>How beautiful</a:t>
            </a:r>
            <a:br>
              <a:rPr lang="en-US" altLang="en-US" sz="3600"/>
            </a:br>
            <a:r>
              <a:rPr lang="en-US" altLang="en-US" sz="3600"/>
              <a:t>How beautiful</a:t>
            </a:r>
            <a:br>
              <a:rPr lang="en-US" altLang="en-US" sz="3600"/>
            </a:br>
            <a:r>
              <a:rPr lang="en-US" altLang="en-US" sz="3600"/>
              <a:t>How beautiful is the body of Christ.</a:t>
            </a: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DF9014-0646-BB3A-4272-AEFED4008C8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4C84C7-EC52-95EB-E70C-4FCCCCDF4F4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76876E69-68A3-C14F-4C36-41CC32A3F587}"/>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1564348891"/>
      </p:ext>
    </p:extLst>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42145</TotalTime>
  <Words>2254</Words>
  <Application>Microsoft Macintosh PowerPoint</Application>
  <PresentationFormat>On-screen Show (4:3)</PresentationFormat>
  <Paragraphs>85</Paragraphs>
  <Slides>73</Slides>
  <Notes>13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73</vt:i4>
      </vt:variant>
    </vt:vector>
  </HeadingPairs>
  <TitlesOfParts>
    <vt:vector size="76" baseType="lpstr">
      <vt:lpstr>Times</vt:lpstr>
      <vt:lpstr>Times New Roman</vt:lpstr>
      <vt:lpstr>Blank Presentation</vt:lpstr>
      <vt:lpstr>PowerPoint Presentation</vt:lpstr>
      <vt:lpstr>PowerPoint Presentation</vt:lpstr>
      <vt:lpstr>How Beautiful</vt:lpstr>
      <vt:lpstr>How beautiful the hands that served the wine and the bread and the sons of the earth. How beautiful the feet that walked the long dusty roads and the hills to the cross. How beautiful how beautiful How beautiful is the body of Christ.</vt:lpstr>
      <vt:lpstr>How beautiful the heart that bled that took all my sin and bore it instead. How beautiful the tender eyes That chose to forgive and never despise. How beautiful How beautiful How beautiful is the body of Christ.</vt:lpstr>
      <vt:lpstr>And as He laid down His life we offer this sacrifice That we will live just as he died: Willing to pay the price Willing to pay the price.</vt:lpstr>
      <vt:lpstr>How beautiful the radient Bride who waits for her Groom With His light in her eyes. How beautiful when humble hearts give The fruit of pure lives so that others may live. How beautiful How beautiful How beautiful is the body of Christ.</vt:lpstr>
      <vt:lpstr>How beautiful the feet that bring The sound of good news and the love of the King. How beautiful the hands that serve The wine and the bread and the sons of the earth. How beautiful How beautiful How beautiful is the body of Christ.</vt:lpstr>
      <vt:lpstr>PowerPoint Presentation</vt:lpstr>
      <vt:lpstr>Blessed Assurance</vt:lpstr>
      <vt:lpstr>All my attempts to be satisfied Were vain and empty Until the moment You rescued me And Your love filled me  My soul sings Now my soul sings</vt:lpstr>
      <vt:lpstr>What blessed assurance I've found in You I've found in You I won't be shaken I will not be moved  How steadfast Your strong hand Is keeping me Is keeping me I won't be shaken I will not be moved O blessed assurance</vt:lpstr>
      <vt:lpstr>No other love that I've ever known Compares to You, God No other love that I've ever found Has done what You've done  My soul sings Now my soul sings</vt:lpstr>
      <vt:lpstr>What blessed assurance I've found in You I've found in You I won't be shaken I will not be moved  How steadfast Your strong hand Is keeping me Is keeping me I won't be shaken I will not be moved O blessed assurance</vt:lpstr>
      <vt:lpstr>Ever my anchor Ever my strength Ever my portion And all I need  Ever my healing Ever my hope Ever the truth that leads me home That leads me home</vt:lpstr>
      <vt:lpstr>What blessed assurance I've found in You I've found in You I won't be shaken I will not be moved  How steadfast Your strong hand Is keeping me Is keeping me I won't be shaken I will not be moved</vt:lpstr>
      <vt:lpstr>What blessed assurance I've found in You I've found in You I won't be shaken I will not be moved  How steadfast Your strong hand Is keeping me Is keeping me I won't be shaken I will not be moved O blessed assurance</vt:lpstr>
      <vt:lpstr>PowerPoint Presentation</vt:lpstr>
      <vt:lpstr>PowerPoint Presentation</vt:lpstr>
      <vt:lpstr>PowerPoint Presentation</vt:lpstr>
      <vt:lpstr>MY SAVIOUR’S LOVE  (I STAND AMAZED  IN THE PRESENCE)  </vt:lpstr>
      <vt:lpstr>I stand amazed in the presence Of Jesus the Nazarene, And wonder how He could love me, A sinner, condemned, unclean. </vt:lpstr>
      <vt:lpstr> O how marvelous! O how wonderful! And my song shall ever be: O how marvelous! O how wonderful! Is my Saviour’s love for me!  </vt:lpstr>
      <vt:lpstr>For me it was in the garden He prayed:  “Not My will, but Thine.” He had no tears for His own griefs, But sweat drops of blood for mine. </vt:lpstr>
      <vt:lpstr>O how marvelous! O how wonderful! And my song shall ever be: O how marvelous! O how wonderful! Is my Saviour’s love for me!  </vt:lpstr>
      <vt:lpstr>In pity angels beheld Him, And came from the world of light To comfort Him in the sorrows He bore for my soul that night.</vt:lpstr>
      <vt:lpstr>O how marvelous! O how wonderful! And my song shall ever be: O how marvelous! O how wonderful! Is my Saviour’s love for me!  </vt:lpstr>
      <vt:lpstr>He took my sins and my sorrows, He made them His very own; He bore the burden to Calvary, And suffered and died alone.</vt:lpstr>
      <vt:lpstr>O how marvelous! O how wonderful! And my song shall ever be: O how marvelous! O how wonderful! Is my Savior’s love for me!  </vt:lpstr>
      <vt:lpstr>When with the ransomed in glory His face I at last shall see, ’Twill be my joy through the ages To sing of His love for me. </vt:lpstr>
      <vt:lpstr>O how marvelous! O how wonderful! And my song shall ever be: O how marvelous! O how wonderful! Is my Savior’s love for me!  </vt:lpstr>
      <vt:lpstr>PowerPoint Presentation</vt:lpstr>
      <vt:lpstr>Be Unto Your Name</vt:lpstr>
      <vt:lpstr>We are a moment,  You are forever Lord of the Ages,  God before time We are a vapor,  You are eternal Love everlasting,  reigning on high</vt:lpstr>
      <vt:lpstr> Holy, holy, Lord God Almighty Worthy is the Lamb  Who was slain Highest praises,  honour and glory Be unto Your name,  be unto Your name</vt:lpstr>
      <vt:lpstr>We are the broken,  You are the healer Jesus, Redeemer,  mighty to save You are the love song  we'll sing forever Bowing before You,  blessing Your name</vt:lpstr>
      <vt:lpstr> Holy, holy, Lord God Almighty Worthy is the Lamb  Who was slain Highest praises,  honour and glory Be unto Your name,  be unto Your name</vt:lpstr>
      <vt:lpstr> Holy, holy, Lord God Almighty Worthy is the Lamb  Who was slain Highest praises,  honour and glory Be unto Your name,  be unto Your name</vt:lpstr>
      <vt:lpstr> Holy, holy, Lord God Almighty Worthy is the Lamb  Who was slain Highest praises,  honour and glory Be unto Your name,  be unto Your name</vt:lpstr>
      <vt:lpstr>PowerPoint Presentation</vt:lpstr>
      <vt:lpstr>Psalm 42</vt:lpstr>
      <vt:lpstr>Why, my soul, are you downcast? Why are you troubled within? For I will hope in my Saviour, my God And will praise Him, yet praise Him again  Why, my soul, are you downcast? Why are you troubled within? For I will hope in my Saviour, my God And will praise Him, yet praise Him again</vt:lpstr>
      <vt:lpstr>Hallelujah Hallelujah Hallelujah I will praise Him yet praise Him again  Hallelujah Hallelujah Hallelujah I will praise Him yet praise Him again</vt:lpstr>
      <vt:lpstr>Morning by morning, new mercies are streaming I trust in your goodness where I cannot see You have been faithful whenever I wandered Lord, give me the hope that I need  Morning by morning, new mercies are streaming I trust in your goodness where I cannot see You have been faithful whenever I wandered Lord, give me the hope that I need</vt:lpstr>
      <vt:lpstr>Hallelujah Hallelujah Hallelujah I will praise Him yet praise Him again  Why, my soul, are you downcast? Why are you troubled within? For I will hope in my Saviour, my God And will praise Him, yet praise Him again</vt:lpstr>
      <vt:lpstr>PowerPoint Presentation</vt:lpstr>
      <vt:lpstr>Great is Thy Faithfulness </vt:lpstr>
      <vt:lpstr>Great is Thy faithfulness, O God my Father; There is no shadow of turning with Thee. Thou changest not,  Thy compassions they fail not; As Thou hast been Thou forever wilt be. </vt:lpstr>
      <vt:lpstr>Great is Thy faithfulness!  Great is Thy faithfulness! Morning by morning new mercies I see. All I have needed Thy hand hath provided Great is Thy faithfulness, Lord, unto me. </vt:lpstr>
      <vt:lpstr>Summer and winter  and springtime and harvest Sun, moon, and stars in their courses above, Join with all nature in manifold witness To Thy great faithfulness mercy and love </vt:lpstr>
      <vt:lpstr>Great is Thy faithfulness!  Great is Thy faithfulness! Morning by morning new mercies I see. All I have needed Thy hand hath provided Great is Thy faithfulness, Lord, unto me. </vt:lpstr>
      <vt:lpstr>Pardon for sin and a peace that endureth, Thy own dear presence  to cheer and to guide, Strength for today  and bright hope for tomorrow; Blessings all mine with ten thousand beside. </vt:lpstr>
      <vt:lpstr>Great is thy faithfulness!  Great is Thy faithfulness! Morning by morning new mercies I see. All I have needed Thy hand hath provided Great is Thy faithfulness, Lord, unto me. </vt:lpstr>
      <vt:lpstr>PowerPoint Presentation</vt:lpstr>
      <vt:lpstr>Oh To See The Dawn</vt:lpstr>
      <vt:lpstr>Oh to see the dawn of the darkest day Christ on the road to Calvary Tried by sinful men,  Torn and beaten, then  Nailed to a cross of wood.</vt:lpstr>
      <vt:lpstr>This the power of the cross Christ became sin for us Took the blame, bore the wrath We stand forgiven at the cross</vt:lpstr>
      <vt:lpstr>Oh to see the pain written on  Your face Bearing the awesome weight of sin. Every bitter thought, every evil deed Crowning your bloodstained brow.</vt:lpstr>
      <vt:lpstr>This the power of the cross Christ became sin for us Took the blame, bore the wrath We stand forgiven at the cross</vt:lpstr>
      <vt:lpstr>Now the daylight flees,  Now the ground beneath Quakes as its Maker bows His head Curtain torn in two,  Dead are raised to life “Finished!” the victory cry.</vt:lpstr>
      <vt:lpstr>This the power of the cross Christ became sin for us Took the blame, bore the wrath We stand forgiven at the cross</vt:lpstr>
      <vt:lpstr>Oh to see my name  Written in the wounds For through Your suffering  I am free. Death is crushed to death,  Life is mine to live Won through Your selfless love!</vt:lpstr>
      <vt:lpstr>This the power of the cross Son of God, slain for us What a name, what a cost We stand forgiven at the cross</vt:lpstr>
      <vt:lpstr>PowerPoint Presentation</vt:lpstr>
      <vt:lpstr>I Then Shall Live</vt:lpstr>
      <vt:lpstr>  I then shall live as one who’s  been forgiven; I’ll walk with joy to know my debts are paid. I know my name is clear before my Father; I am His child, and I am not afraid. So greatly pardoned, I’ll forgive  my brother; The law of love I gladly will obey.  </vt:lpstr>
      <vt:lpstr>I then shall live as one who’s  learned compassion; I’ve been so loved that I’ll risk  loving, too. I know how fear builds walls instead  of bridges; I dare to see another’s point of view. And when relationships  demand commitment, Then I’ll be there to care and  follow through.  </vt:lpstr>
      <vt:lpstr> Your kingdom come around and through and in me. Your pow’r and glory–let them shine through me. Your Hallowed name, O may I bear  with honor, And may Your living Kingdom come  in me.   The Bread of Life, O may I share  with honour, And may You feed a hungry world  through me.</vt:lpstr>
      <vt:lpstr>PowerPoint Presentation</vt:lpstr>
      <vt:lpstr>He is Exalted  </vt:lpstr>
      <vt:lpstr>He is exalted,  the King is exalted on high; I will praise Him He is exalted, forever exalted, And I will praise His name  He is the Lord; Forever His truth shall reign. Heaven and earth  rejoice in His holy name He is exalted, the King is exalted on high. </vt:lpstr>
      <vt:lpstr>PowerPoint Presentation</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821</cp:revision>
  <cp:lastPrinted>2019-08-15T20:04:03Z</cp:lastPrinted>
  <dcterms:created xsi:type="dcterms:W3CDTF">2003-02-13T03:09:51Z</dcterms:created>
  <dcterms:modified xsi:type="dcterms:W3CDTF">2025-08-03T01:07:05Z</dcterms:modified>
  <cp:category/>
</cp:coreProperties>
</file>